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D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C5C682-C12F-4934-9AFA-DAC1431FDF8B}" v="43" dt="2025-10-09T22:51:16.4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5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 Rootselaar, Nicole" userId="aaf242eb-6c13-4239-9fb1-8f87f967e6d1" providerId="ADAL" clId="{1EC5C682-C12F-4934-9AFA-DAC1431FDF8B}"/>
    <pc:docChg chg="undo custSel modSld">
      <pc:chgData name="Van Rootselaar, Nicole" userId="aaf242eb-6c13-4239-9fb1-8f87f967e6d1" providerId="ADAL" clId="{1EC5C682-C12F-4934-9AFA-DAC1431FDF8B}" dt="2025-10-09T22:52:39.462" v="65" actId="14100"/>
      <pc:docMkLst>
        <pc:docMk/>
      </pc:docMkLst>
      <pc:sldChg chg="addSp delSp modSp mod">
        <pc:chgData name="Van Rootselaar, Nicole" userId="aaf242eb-6c13-4239-9fb1-8f87f967e6d1" providerId="ADAL" clId="{1EC5C682-C12F-4934-9AFA-DAC1431FDF8B}" dt="2025-10-09T22:52:39.462" v="65" actId="14100"/>
        <pc:sldMkLst>
          <pc:docMk/>
          <pc:sldMk cId="264399300" sldId="256"/>
        </pc:sldMkLst>
        <pc:spChg chg="mod">
          <ac:chgData name="Van Rootselaar, Nicole" userId="aaf242eb-6c13-4239-9fb1-8f87f967e6d1" providerId="ADAL" clId="{1EC5C682-C12F-4934-9AFA-DAC1431FDF8B}" dt="2025-10-09T22:51:21.117" v="49" actId="1076"/>
          <ac:spMkLst>
            <pc:docMk/>
            <pc:sldMk cId="264399300" sldId="256"/>
            <ac:spMk id="2" creationId="{01200CDB-CE11-BB04-AD63-2E50C31A291C}"/>
          </ac:spMkLst>
        </pc:spChg>
        <pc:spChg chg="mod">
          <ac:chgData name="Van Rootselaar, Nicole" userId="aaf242eb-6c13-4239-9fb1-8f87f967e6d1" providerId="ADAL" clId="{1EC5C682-C12F-4934-9AFA-DAC1431FDF8B}" dt="2025-10-09T22:52:39.462" v="65" actId="14100"/>
          <ac:spMkLst>
            <pc:docMk/>
            <pc:sldMk cId="264399300" sldId="256"/>
            <ac:spMk id="3" creationId="{6233C155-F894-02C3-2421-CE42779067EB}"/>
          </ac:spMkLst>
        </pc:spChg>
        <pc:picChg chg="del mod">
          <ac:chgData name="Van Rootselaar, Nicole" userId="aaf242eb-6c13-4239-9fb1-8f87f967e6d1" providerId="ADAL" clId="{1EC5C682-C12F-4934-9AFA-DAC1431FDF8B}" dt="2025-10-09T22:52:15.782" v="59" actId="478"/>
          <ac:picMkLst>
            <pc:docMk/>
            <pc:sldMk cId="264399300" sldId="256"/>
            <ac:picMk id="7" creationId="{0C9FFC5E-D011-88EB-3A2B-AC5A80BB4CB9}"/>
          </ac:picMkLst>
        </pc:picChg>
        <pc:picChg chg="add mod">
          <ac:chgData name="Van Rootselaar, Nicole" userId="aaf242eb-6c13-4239-9fb1-8f87f967e6d1" providerId="ADAL" clId="{1EC5C682-C12F-4934-9AFA-DAC1431FDF8B}" dt="2025-10-09T22:51:16.471" v="48" actId="1076"/>
          <ac:picMkLst>
            <pc:docMk/>
            <pc:sldMk cId="264399300" sldId="256"/>
            <ac:picMk id="1026" creationId="{0100E57A-E33E-0F92-E5C2-2DCA896E0C3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0DA49-3416-F7AD-DF0A-CC0B9893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F0402-8A42-4B35-13A2-438075402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A1B88-984A-20F9-6240-F92D727DE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36AEF-F860-0F37-939D-E21861EE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E4DC0-9D25-7833-44A8-2B708353F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4323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C7ACD-BFDE-36C5-88B9-80496F7E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9F1D0-106E-5123-0A4E-D62A38907F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9A9F7-0D57-DB88-3A2D-DDFC8F8FA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7627E-1D4A-708C-61DF-2B7D8A98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18B74C-0D60-FB4E-1D8E-E3D3B43F8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7699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A8222F6-0813-FD21-3DCE-47FF84E789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A5DE7-4229-25F3-DA9F-32437B6DAE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EAEA98-07BA-6186-FD1F-06BBC43B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50B335-31DE-711F-D7D5-130197818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4A99F-ED22-559A-D408-AEAEC16B0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4144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EDF1A-192E-08BB-C7F5-FA198A5AF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039AB-4018-4C66-5860-35D053329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7E64AE-D883-53E5-2126-AC00334B9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BA905-1FFA-3EBB-A939-BD9DDDB80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BFF3D-CEF8-9DC9-F57C-99EF298C1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125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A8A25-1CCC-ACCC-818F-7B760D51C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A11C1-E7AE-C54C-4065-74592FE2F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E9C9DB-9984-05AB-D444-7E15FFEC0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A5FAB-30E2-86D6-AD9A-FB5622F7D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4196D-F180-2B2C-D5CA-8516EE85C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491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569F2-E757-6F51-C602-52EAB8C4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EF4EB-1F47-81F9-E8DC-206A08D02C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7F5D80-CA54-A623-CCCE-DB4779BB4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5A021A-4B57-A080-4489-FBC995F0D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4BB500-3C4B-4CA6-691D-2936DE9C3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58AF6-ADC5-A207-D787-187935857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7335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2A7C8-3CBC-2BA9-FD5B-00B5D418FA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FBA93E-BFCF-46E7-7712-A492FC0C9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9E9A85-C2C8-CD0F-8CF4-5A4F12A49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972A47-F759-3874-F4AF-EDDC94C714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A0C74-CD8A-260F-BB8E-8DC30170E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83053E-5819-05C6-DF8A-6310C1191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2CE171-AEC5-DEFE-31FB-8935A778D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55CAE-8B05-4AAC-C96E-8F7CD4EDF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6464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256A4-3F22-2D9C-40B8-9A19467B3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57A141-66BD-23BA-0423-68537E6B4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35B794-B06C-96CD-C3C3-2F725561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D91E16-87E6-07A6-0BF1-FF1E127F0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9672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14294D-16C1-AEEC-6C26-5BE5FAC7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C94D4-3E30-069A-049A-151FF4356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C75176-73D6-7D1C-0D11-C64F26CEF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105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4A3E4-8554-7990-7BA6-451BD4D11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26D12-9F0A-934F-91BB-BFBD554D1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2A1E6A-3906-85E0-FDBC-D6B553C0F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CF5F67-97BF-8752-BC05-5D9E3F92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7D9425-7001-4759-5181-C311B49AE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C7E1A-37D4-FB42-D961-9C443FB68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5825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8AD76-B7B7-244B-6E0E-726BBFC46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2BEB13-033C-1745-702C-6E46E12C0D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E2A83-4DB9-EE33-8BB0-384DF46682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51E384-671E-0503-785F-6BC99E16D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F793E-CBD5-4C99-6B55-3CD3FE331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CE5B53-2C3C-C764-EE27-FE4B05672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977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99CA72-E6D7-D2B8-B869-784917C1D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0A95F-4C1D-3187-451D-2E4F937C7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E9CEA-DAF3-142C-45EF-C6142CFB51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78B48C-E896-4E37-AC11-01F1EC3F560D}" type="datetimeFigureOut">
              <a:rPr lang="en-CA" smtClean="0"/>
              <a:t>2025-10-09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D23D3-5033-0809-7AE8-BE0FC4A1CB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B6956-A4E7-2617-5309-50B9C4E6E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B0EA24-5F7C-4793-8280-6346B59052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913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0100E57A-E33E-0F92-E5C2-2DCA896E0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7519" y="0"/>
            <a:ext cx="12299518" cy="6921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1200CDB-CE11-BB04-AD63-2E50C31A29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2290" y="2194560"/>
            <a:ext cx="3228975" cy="3512216"/>
          </a:xfrm>
          <a:ln w="76200">
            <a:solidFill>
              <a:schemeClr val="accent1">
                <a:lumMod val="50000"/>
              </a:schemeClr>
            </a:solidFill>
          </a:ln>
        </p:spPr>
        <p:txBody>
          <a:bodyPr/>
          <a:lstStyle/>
          <a:p>
            <a:r>
              <a:rPr lang="en-US" dirty="0"/>
              <a:t>Insert a picture of you or your work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33C155-F894-02C3-2421-CE42779067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94136" y="1200959"/>
            <a:ext cx="6983828" cy="5273732"/>
          </a:xfrm>
          <a:solidFill>
            <a:srgbClr val="001D51"/>
          </a:solidFill>
          <a:ln w="57150">
            <a:solidFill>
              <a:srgbClr val="001D51"/>
            </a:solidFill>
          </a:ln>
        </p:spPr>
        <p:txBody>
          <a:bodyPr/>
          <a:lstStyle/>
          <a:p>
            <a:pPr algn="l"/>
            <a:r>
              <a:rPr lang="en-US" b="1" dirty="0">
                <a:solidFill>
                  <a:schemeClr val="bg1"/>
                </a:solidFill>
              </a:rPr>
              <a:t>Name: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Department: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1-5 keywords that describe your research area: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r>
              <a:rPr lang="en-US" b="1" dirty="0">
                <a:solidFill>
                  <a:schemeClr val="bg1"/>
                </a:solidFill>
              </a:rPr>
              <a:t>Research Highlight: </a:t>
            </a:r>
            <a:r>
              <a:rPr lang="en-US" dirty="0">
                <a:solidFill>
                  <a:schemeClr val="bg1"/>
                </a:solidFill>
              </a:rPr>
              <a:t>(e.g., a discovery you made, a book you published, a work of art you created, or an interesting fact from your field)</a:t>
            </a:r>
          </a:p>
          <a:p>
            <a:pPr algn="l"/>
            <a:endParaRPr lang="en-US" dirty="0"/>
          </a:p>
          <a:p>
            <a:pPr algn="l"/>
            <a:endParaRPr lang="en-CA" dirty="0"/>
          </a:p>
          <a:p>
            <a:pPr algn="l"/>
            <a:endParaRPr lang="en-US" dirty="0"/>
          </a:p>
          <a:p>
            <a:pPr algn="l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4399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53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Insert a picture of you or your 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 Rootselaar, Nicole</dc:creator>
  <cp:lastModifiedBy>Van Rootselaar, Nicole</cp:lastModifiedBy>
  <cp:revision>1</cp:revision>
  <dcterms:created xsi:type="dcterms:W3CDTF">2025-10-09T22:35:46Z</dcterms:created>
  <dcterms:modified xsi:type="dcterms:W3CDTF">2025-10-09T22:52:47Z</dcterms:modified>
</cp:coreProperties>
</file>