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0" r:id="rId5"/>
    <p:sldId id="262" r:id="rId6"/>
    <p:sldId id="263" r:id="rId7"/>
    <p:sldId id="261" r:id="rId8"/>
    <p:sldId id="285" r:id="rId9"/>
    <p:sldId id="265" r:id="rId10"/>
    <p:sldId id="266" r:id="rId11"/>
    <p:sldId id="297" r:id="rId12"/>
    <p:sldId id="271" r:id="rId13"/>
    <p:sldId id="296" r:id="rId14"/>
    <p:sldId id="287" r:id="rId15"/>
    <p:sldId id="288" r:id="rId16"/>
    <p:sldId id="277" r:id="rId17"/>
    <p:sldId id="284" r:id="rId18"/>
    <p:sldId id="278" r:id="rId19"/>
    <p:sldId id="291" r:id="rId20"/>
    <p:sldId id="290" r:id="rId21"/>
    <p:sldId id="292" r:id="rId22"/>
    <p:sldId id="289" r:id="rId23"/>
    <p:sldId id="295" r:id="rId24"/>
    <p:sldId id="293" r:id="rId2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51"/>
    <a:srgbClr val="657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6EC5C-0BBD-4746-8D48-80B81D535C57}" v="380" dt="2026-01-27T18:09:00.374"/>
    <p1510:client id="{CA212711-72CE-487F-9776-4EDE4B5BEB3D}" v="173" dt="2026-01-28T17:25:06.6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10"/>
  </p:normalViewPr>
  <p:slideViewPr>
    <p:cSldViewPr snapToGrid="0">
      <p:cViewPr varScale="1">
        <p:scale>
          <a:sx n="70" d="100"/>
          <a:sy n="70" d="100"/>
        </p:scale>
        <p:origin x="1280" y="5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ajas Jaimes, Nancy" userId="fb098857-2d40-4449-8588-caa3fe2a8c10" providerId="ADAL" clId="{62C64A2B-EFA0-5EA3-93E7-8804CEEFC525}"/>
    <pc:docChg chg="undo redo custSel addSld delSld modSld sldOrd">
      <pc:chgData name="Barajas Jaimes, Nancy" userId="fb098857-2d40-4449-8588-caa3fe2a8c10" providerId="ADAL" clId="{62C64A2B-EFA0-5EA3-93E7-8804CEEFC525}" dt="2026-01-27T18:10:42.602" v="2967" actId="207"/>
      <pc:docMkLst>
        <pc:docMk/>
      </pc:docMkLst>
      <pc:sldChg chg="modSp mod">
        <pc:chgData name="Barajas Jaimes, Nancy" userId="fb098857-2d40-4449-8588-caa3fe2a8c10" providerId="ADAL" clId="{62C64A2B-EFA0-5EA3-93E7-8804CEEFC525}" dt="2026-01-27T04:06:12.708" v="13" actId="20577"/>
        <pc:sldMkLst>
          <pc:docMk/>
          <pc:sldMk cId="0" sldId="256"/>
        </pc:sldMkLst>
        <pc:spChg chg="mod">
          <ac:chgData name="Barajas Jaimes, Nancy" userId="fb098857-2d40-4449-8588-caa3fe2a8c10" providerId="ADAL" clId="{62C64A2B-EFA0-5EA3-93E7-8804CEEFC525}" dt="2026-01-27T04:06:12.708" v="13" actId="20577"/>
          <ac:spMkLst>
            <pc:docMk/>
            <pc:sldMk cId="0" sldId="256"/>
            <ac:spMk id="6" creationId="{00000000-0000-0000-0000-000000000000}"/>
          </ac:spMkLst>
        </pc:spChg>
      </pc:sldChg>
      <pc:sldChg chg="modSp mod modNotesTx">
        <pc:chgData name="Barajas Jaimes, Nancy" userId="fb098857-2d40-4449-8588-caa3fe2a8c10" providerId="ADAL" clId="{62C64A2B-EFA0-5EA3-93E7-8804CEEFC525}" dt="2026-01-27T17:44:51.953" v="2691" actId="20577"/>
        <pc:sldMkLst>
          <pc:docMk/>
          <pc:sldMk cId="0" sldId="257"/>
        </pc:sldMkLst>
        <pc:spChg chg="mod">
          <ac:chgData name="Barajas Jaimes, Nancy" userId="fb098857-2d40-4449-8588-caa3fe2a8c10" providerId="ADAL" clId="{62C64A2B-EFA0-5EA3-93E7-8804CEEFC525}" dt="2026-01-27T04:13:22.381" v="128" actId="20577"/>
          <ac:spMkLst>
            <pc:docMk/>
            <pc:sldMk cId="0" sldId="257"/>
            <ac:spMk id="3" creationId="{00000000-0000-0000-0000-000000000000}"/>
          </ac:spMkLst>
        </pc:spChg>
        <pc:spChg chg="mod">
          <ac:chgData name="Barajas Jaimes, Nancy" userId="fb098857-2d40-4449-8588-caa3fe2a8c10" providerId="ADAL" clId="{62C64A2B-EFA0-5EA3-93E7-8804CEEFC525}" dt="2026-01-27T17:44:51.953" v="2691" actId="20577"/>
          <ac:spMkLst>
            <pc:docMk/>
            <pc:sldMk cId="0" sldId="257"/>
            <ac:spMk id="4" creationId="{00000000-0000-0000-0000-000000000000}"/>
          </ac:spMkLst>
        </pc:spChg>
      </pc:sldChg>
      <pc:sldChg chg="addSp delSp modSp mod ord">
        <pc:chgData name="Barajas Jaimes, Nancy" userId="fb098857-2d40-4449-8588-caa3fe2a8c10" providerId="ADAL" clId="{62C64A2B-EFA0-5EA3-93E7-8804CEEFC525}" dt="2026-01-27T04:13:53.711" v="157" actId="478"/>
        <pc:sldMkLst>
          <pc:docMk/>
          <pc:sldMk cId="0" sldId="258"/>
        </pc:sldMkLst>
        <pc:spChg chg="mod">
          <ac:chgData name="Barajas Jaimes, Nancy" userId="fb098857-2d40-4449-8588-caa3fe2a8c10" providerId="ADAL" clId="{62C64A2B-EFA0-5EA3-93E7-8804CEEFC525}" dt="2026-01-27T04:13:50.940" v="156" actId="1076"/>
          <ac:spMkLst>
            <pc:docMk/>
            <pc:sldMk cId="0" sldId="258"/>
            <ac:spMk id="4" creationId="{00000000-0000-0000-0000-000000000000}"/>
          </ac:spMkLst>
        </pc:spChg>
        <pc:spChg chg="del">
          <ac:chgData name="Barajas Jaimes, Nancy" userId="fb098857-2d40-4449-8588-caa3fe2a8c10" providerId="ADAL" clId="{62C64A2B-EFA0-5EA3-93E7-8804CEEFC525}" dt="2026-01-27T04:13:42.696" v="152" actId="478"/>
          <ac:spMkLst>
            <pc:docMk/>
            <pc:sldMk cId="0" sldId="258"/>
            <ac:spMk id="5" creationId="{00000000-0000-0000-0000-000000000000}"/>
          </ac:spMkLst>
        </pc:spChg>
        <pc:spChg chg="add mod">
          <ac:chgData name="Barajas Jaimes, Nancy" userId="fb098857-2d40-4449-8588-caa3fe2a8c10" providerId="ADAL" clId="{62C64A2B-EFA0-5EA3-93E7-8804CEEFC525}" dt="2026-01-27T04:13:39.910" v="151" actId="20577"/>
          <ac:spMkLst>
            <pc:docMk/>
            <pc:sldMk cId="0" sldId="258"/>
            <ac:spMk id="6" creationId="{1B1ECB00-656E-45DD-F5F0-990D869EAE03}"/>
          </ac:spMkLst>
        </pc:spChg>
        <pc:spChg chg="add del mod">
          <ac:chgData name="Barajas Jaimes, Nancy" userId="fb098857-2d40-4449-8588-caa3fe2a8c10" providerId="ADAL" clId="{62C64A2B-EFA0-5EA3-93E7-8804CEEFC525}" dt="2026-01-27T04:13:53.711" v="157" actId="478"/>
          <ac:spMkLst>
            <pc:docMk/>
            <pc:sldMk cId="0" sldId="258"/>
            <ac:spMk id="8" creationId="{87EB6B9F-D3D0-CC01-FB78-43795F6CD3D0}"/>
          </ac:spMkLst>
        </pc:spChg>
      </pc:sldChg>
      <pc:sldChg chg="modSp mod">
        <pc:chgData name="Barajas Jaimes, Nancy" userId="fb098857-2d40-4449-8588-caa3fe2a8c10" providerId="ADAL" clId="{62C64A2B-EFA0-5EA3-93E7-8804CEEFC525}" dt="2026-01-27T05:04:20.703" v="957" actId="20577"/>
        <pc:sldMkLst>
          <pc:docMk/>
          <pc:sldMk cId="0" sldId="264"/>
        </pc:sldMkLst>
        <pc:spChg chg="mod">
          <ac:chgData name="Barajas Jaimes, Nancy" userId="fb098857-2d40-4449-8588-caa3fe2a8c10" providerId="ADAL" clId="{62C64A2B-EFA0-5EA3-93E7-8804CEEFC525}" dt="2026-01-27T05:03:15.616" v="940" actId="1076"/>
          <ac:spMkLst>
            <pc:docMk/>
            <pc:sldMk cId="0" sldId="264"/>
            <ac:spMk id="2" creationId="{00000000-0000-0000-0000-000000000000}"/>
          </ac:spMkLst>
        </pc:spChg>
        <pc:spChg chg="mod">
          <ac:chgData name="Barajas Jaimes, Nancy" userId="fb098857-2d40-4449-8588-caa3fe2a8c10" providerId="ADAL" clId="{62C64A2B-EFA0-5EA3-93E7-8804CEEFC525}" dt="2026-01-27T05:04:20.703" v="957" actId="20577"/>
          <ac:spMkLst>
            <pc:docMk/>
            <pc:sldMk cId="0" sldId="264"/>
            <ac:spMk id="6" creationId="{00000000-0000-0000-0000-000000000000}"/>
          </ac:spMkLst>
        </pc:spChg>
      </pc:sldChg>
      <pc:sldChg chg="modSp mod">
        <pc:chgData name="Barajas Jaimes, Nancy" userId="fb098857-2d40-4449-8588-caa3fe2a8c10" providerId="ADAL" clId="{62C64A2B-EFA0-5EA3-93E7-8804CEEFC525}" dt="2026-01-27T17:48:28.451" v="2716" actId="20577"/>
        <pc:sldMkLst>
          <pc:docMk/>
          <pc:sldMk cId="0" sldId="271"/>
        </pc:sldMkLst>
        <pc:spChg chg="mod">
          <ac:chgData name="Barajas Jaimes, Nancy" userId="fb098857-2d40-4449-8588-caa3fe2a8c10" providerId="ADAL" clId="{62C64A2B-EFA0-5EA3-93E7-8804CEEFC525}" dt="2026-01-27T17:48:28.451" v="2716" actId="20577"/>
          <ac:spMkLst>
            <pc:docMk/>
            <pc:sldMk cId="0" sldId="271"/>
            <ac:spMk id="4" creationId="{00000000-0000-0000-0000-000000000000}"/>
          </ac:spMkLst>
        </pc:spChg>
      </pc:sldChg>
      <pc:sldChg chg="del mod modShow modNotesTx">
        <pc:chgData name="Barajas Jaimes, Nancy" userId="fb098857-2d40-4449-8588-caa3fe2a8c10" providerId="ADAL" clId="{62C64A2B-EFA0-5EA3-93E7-8804CEEFC525}" dt="2026-01-27T17:39:32.779" v="2560" actId="2696"/>
        <pc:sldMkLst>
          <pc:docMk/>
          <pc:sldMk cId="0" sldId="272"/>
        </pc:sldMkLst>
      </pc:sldChg>
      <pc:sldChg chg="addSp delSp modSp mod">
        <pc:chgData name="Barajas Jaimes, Nancy" userId="fb098857-2d40-4449-8588-caa3fe2a8c10" providerId="ADAL" clId="{62C64A2B-EFA0-5EA3-93E7-8804CEEFC525}" dt="2026-01-27T05:38:08.312" v="1486" actId="478"/>
        <pc:sldMkLst>
          <pc:docMk/>
          <pc:sldMk cId="0" sldId="273"/>
        </pc:sldMkLst>
        <pc:picChg chg="add del mod">
          <ac:chgData name="Barajas Jaimes, Nancy" userId="fb098857-2d40-4449-8588-caa3fe2a8c10" providerId="ADAL" clId="{62C64A2B-EFA0-5EA3-93E7-8804CEEFC525}" dt="2026-01-27T05:37:49.625" v="1484" actId="478"/>
          <ac:picMkLst>
            <pc:docMk/>
            <pc:sldMk cId="0" sldId="273"/>
            <ac:picMk id="7" creationId="{5A70860D-9101-9900-D97B-D764111394C2}"/>
          </ac:picMkLst>
        </pc:picChg>
        <pc:picChg chg="add del mod">
          <ac:chgData name="Barajas Jaimes, Nancy" userId="fb098857-2d40-4449-8588-caa3fe2a8c10" providerId="ADAL" clId="{62C64A2B-EFA0-5EA3-93E7-8804CEEFC525}" dt="2026-01-27T05:38:08.312" v="1486" actId="478"/>
          <ac:picMkLst>
            <pc:docMk/>
            <pc:sldMk cId="0" sldId="273"/>
            <ac:picMk id="9" creationId="{F3904A07-2ADB-B190-1535-DDCDD89CACBA}"/>
          </ac:picMkLst>
        </pc:picChg>
      </pc:sldChg>
      <pc:sldChg chg="modSp mod">
        <pc:chgData name="Barajas Jaimes, Nancy" userId="fb098857-2d40-4449-8588-caa3fe2a8c10" providerId="ADAL" clId="{62C64A2B-EFA0-5EA3-93E7-8804CEEFC525}" dt="2026-01-27T17:40:13.103" v="2565" actId="20577"/>
        <pc:sldMkLst>
          <pc:docMk/>
          <pc:sldMk cId="0" sldId="277"/>
        </pc:sldMkLst>
        <pc:spChg chg="mod">
          <ac:chgData name="Barajas Jaimes, Nancy" userId="fb098857-2d40-4449-8588-caa3fe2a8c10" providerId="ADAL" clId="{62C64A2B-EFA0-5EA3-93E7-8804CEEFC525}" dt="2026-01-27T17:40:13.103" v="2565" actId="20577"/>
          <ac:spMkLst>
            <pc:docMk/>
            <pc:sldMk cId="0" sldId="277"/>
            <ac:spMk id="4" creationId="{00000000-0000-0000-0000-000000000000}"/>
          </ac:spMkLst>
        </pc:spChg>
      </pc:sldChg>
      <pc:sldChg chg="addSp modSp mod ord">
        <pc:chgData name="Barajas Jaimes, Nancy" userId="fb098857-2d40-4449-8588-caa3fe2a8c10" providerId="ADAL" clId="{62C64A2B-EFA0-5EA3-93E7-8804CEEFC525}" dt="2026-01-27T18:09:05.343" v="2949" actId="20577"/>
        <pc:sldMkLst>
          <pc:docMk/>
          <pc:sldMk cId="0" sldId="278"/>
        </pc:sldMkLst>
        <pc:spChg chg="mod">
          <ac:chgData name="Barajas Jaimes, Nancy" userId="fb098857-2d40-4449-8588-caa3fe2a8c10" providerId="ADAL" clId="{62C64A2B-EFA0-5EA3-93E7-8804CEEFC525}" dt="2026-01-27T05:34:16.757" v="1465" actId="1076"/>
          <ac:spMkLst>
            <pc:docMk/>
            <pc:sldMk cId="0" sldId="278"/>
            <ac:spMk id="2" creationId="{00000000-0000-0000-0000-000000000000}"/>
          </ac:spMkLst>
        </pc:spChg>
        <pc:spChg chg="mod">
          <ac:chgData name="Barajas Jaimes, Nancy" userId="fb098857-2d40-4449-8588-caa3fe2a8c10" providerId="ADAL" clId="{62C64A2B-EFA0-5EA3-93E7-8804CEEFC525}" dt="2026-01-27T18:09:05.343" v="2949" actId="20577"/>
          <ac:spMkLst>
            <pc:docMk/>
            <pc:sldMk cId="0" sldId="278"/>
            <ac:spMk id="4" creationId="{00000000-0000-0000-0000-000000000000}"/>
          </ac:spMkLst>
        </pc:spChg>
        <pc:picChg chg="add mod">
          <ac:chgData name="Barajas Jaimes, Nancy" userId="fb098857-2d40-4449-8588-caa3fe2a8c10" providerId="ADAL" clId="{62C64A2B-EFA0-5EA3-93E7-8804CEEFC525}" dt="2026-01-27T05:31:13.380" v="1450" actId="1076"/>
          <ac:picMkLst>
            <pc:docMk/>
            <pc:sldMk cId="0" sldId="278"/>
            <ac:picMk id="6" creationId="{E5AA8F55-2CB9-DE01-7CF0-F66098D90B4D}"/>
          </ac:picMkLst>
        </pc:picChg>
      </pc:sldChg>
      <pc:sldChg chg="addSp delSp modSp mod modShow">
        <pc:chgData name="Barajas Jaimes, Nancy" userId="fb098857-2d40-4449-8588-caa3fe2a8c10" providerId="ADAL" clId="{62C64A2B-EFA0-5EA3-93E7-8804CEEFC525}" dt="2026-01-27T06:00:26.154" v="1978" actId="729"/>
        <pc:sldMkLst>
          <pc:docMk/>
          <pc:sldMk cId="0" sldId="279"/>
        </pc:sldMkLst>
        <pc:spChg chg="mod">
          <ac:chgData name="Barajas Jaimes, Nancy" userId="fb098857-2d40-4449-8588-caa3fe2a8c10" providerId="ADAL" clId="{62C64A2B-EFA0-5EA3-93E7-8804CEEFC525}" dt="2026-01-27T05:58:58.451" v="1949" actId="255"/>
          <ac:spMkLst>
            <pc:docMk/>
            <pc:sldMk cId="0" sldId="279"/>
            <ac:spMk id="3" creationId="{00000000-0000-0000-0000-000000000000}"/>
          </ac:spMkLst>
        </pc:spChg>
        <pc:spChg chg="del mod">
          <ac:chgData name="Barajas Jaimes, Nancy" userId="fb098857-2d40-4449-8588-caa3fe2a8c10" providerId="ADAL" clId="{62C64A2B-EFA0-5EA3-93E7-8804CEEFC525}" dt="2026-01-27T05:59:11.490" v="1951"/>
          <ac:spMkLst>
            <pc:docMk/>
            <pc:sldMk cId="0" sldId="279"/>
            <ac:spMk id="4" creationId="{00000000-0000-0000-0000-000000000000}"/>
          </ac:spMkLst>
        </pc:spChg>
        <pc:picChg chg="mod">
          <ac:chgData name="Barajas Jaimes, Nancy" userId="fb098857-2d40-4449-8588-caa3fe2a8c10" providerId="ADAL" clId="{62C64A2B-EFA0-5EA3-93E7-8804CEEFC525}" dt="2026-01-27T05:58:33.790" v="1941" actId="1076"/>
          <ac:picMkLst>
            <pc:docMk/>
            <pc:sldMk cId="0" sldId="279"/>
            <ac:picMk id="6" creationId="{00000000-0000-0000-0000-000000000000}"/>
          </ac:picMkLst>
        </pc:picChg>
        <pc:picChg chg="add del mod">
          <ac:chgData name="Barajas Jaimes, Nancy" userId="fb098857-2d40-4449-8588-caa3fe2a8c10" providerId="ADAL" clId="{62C64A2B-EFA0-5EA3-93E7-8804CEEFC525}" dt="2026-01-27T05:59:44.661" v="1965" actId="21"/>
          <ac:picMkLst>
            <pc:docMk/>
            <pc:sldMk cId="0" sldId="279"/>
            <ac:picMk id="8" creationId="{8CBFC263-B965-29C5-1A53-5C4F47230AB6}"/>
          </ac:picMkLst>
        </pc:picChg>
      </pc:sldChg>
      <pc:sldChg chg="add">
        <pc:chgData name="Barajas Jaimes, Nancy" userId="fb098857-2d40-4449-8588-caa3fe2a8c10" providerId="ADAL" clId="{62C64A2B-EFA0-5EA3-93E7-8804CEEFC525}" dt="2026-01-27T04:06:27.937" v="14" actId="2890"/>
        <pc:sldMkLst>
          <pc:docMk/>
          <pc:sldMk cId="3453159318" sldId="283"/>
        </pc:sldMkLst>
      </pc:sldChg>
      <pc:sldChg chg="addSp delSp modSp add mod ord">
        <pc:chgData name="Barajas Jaimes, Nancy" userId="fb098857-2d40-4449-8588-caa3fe2a8c10" providerId="ADAL" clId="{62C64A2B-EFA0-5EA3-93E7-8804CEEFC525}" dt="2026-01-27T05:00:36.601" v="935" actId="20578"/>
        <pc:sldMkLst>
          <pc:docMk/>
          <pc:sldMk cId="25658596" sldId="284"/>
        </pc:sldMkLst>
        <pc:spChg chg="del mod">
          <ac:chgData name="Barajas Jaimes, Nancy" userId="fb098857-2d40-4449-8588-caa3fe2a8c10" providerId="ADAL" clId="{62C64A2B-EFA0-5EA3-93E7-8804CEEFC525}" dt="2026-01-27T04:59:29.421" v="925" actId="478"/>
          <ac:spMkLst>
            <pc:docMk/>
            <pc:sldMk cId="25658596" sldId="284"/>
            <ac:spMk id="4" creationId="{88AB0FEB-AD38-E1DC-9C11-A04D7060FEB8}"/>
          </ac:spMkLst>
        </pc:spChg>
        <pc:picChg chg="add mod modCrop">
          <ac:chgData name="Barajas Jaimes, Nancy" userId="fb098857-2d40-4449-8588-caa3fe2a8c10" providerId="ADAL" clId="{62C64A2B-EFA0-5EA3-93E7-8804CEEFC525}" dt="2026-01-27T05:00:01.874" v="931" actId="1076"/>
          <ac:picMkLst>
            <pc:docMk/>
            <pc:sldMk cId="25658596" sldId="284"/>
            <ac:picMk id="6" creationId="{38D33555-3A4D-2F89-C0B8-EB2DB99E18C4}"/>
          </ac:picMkLst>
        </pc:picChg>
      </pc:sldChg>
      <pc:sldChg chg="addSp delSp modSp add mod ord modNotesTx">
        <pc:chgData name="Barajas Jaimes, Nancy" userId="fb098857-2d40-4449-8588-caa3fe2a8c10" providerId="ADAL" clId="{62C64A2B-EFA0-5EA3-93E7-8804CEEFC525}" dt="2026-01-27T17:38:56.868" v="2559" actId="20577"/>
        <pc:sldMkLst>
          <pc:docMk/>
          <pc:sldMk cId="1296825042" sldId="285"/>
        </pc:sldMkLst>
        <pc:spChg chg="del">
          <ac:chgData name="Barajas Jaimes, Nancy" userId="fb098857-2d40-4449-8588-caa3fe2a8c10" providerId="ADAL" clId="{62C64A2B-EFA0-5EA3-93E7-8804CEEFC525}" dt="2026-01-27T05:04:49.537" v="967" actId="478"/>
          <ac:spMkLst>
            <pc:docMk/>
            <pc:sldMk cId="1296825042" sldId="285"/>
            <ac:spMk id="2" creationId="{A5752BE6-F512-FA90-18B4-CC2D88011052}"/>
          </ac:spMkLst>
        </pc:spChg>
        <pc:spChg chg="del mod">
          <ac:chgData name="Barajas Jaimes, Nancy" userId="fb098857-2d40-4449-8588-caa3fe2a8c10" providerId="ADAL" clId="{62C64A2B-EFA0-5EA3-93E7-8804CEEFC525}" dt="2026-01-27T05:04:47.513" v="966" actId="478"/>
          <ac:spMkLst>
            <pc:docMk/>
            <pc:sldMk cId="1296825042" sldId="285"/>
            <ac:spMk id="3" creationId="{0DA80F96-57C2-4710-DB17-BAEF3E79AF54}"/>
          </ac:spMkLst>
        </pc:spChg>
        <pc:spChg chg="mod">
          <ac:chgData name="Barajas Jaimes, Nancy" userId="fb098857-2d40-4449-8588-caa3fe2a8c10" providerId="ADAL" clId="{62C64A2B-EFA0-5EA3-93E7-8804CEEFC525}" dt="2026-01-27T05:06:14.395" v="979" actId="1076"/>
          <ac:spMkLst>
            <pc:docMk/>
            <pc:sldMk cId="1296825042" sldId="285"/>
            <ac:spMk id="4" creationId="{C7376C6A-073E-2E65-C1BF-56A1EB646CE9}"/>
          </ac:spMkLst>
        </pc:spChg>
        <pc:spChg chg="add mod">
          <ac:chgData name="Barajas Jaimes, Nancy" userId="fb098857-2d40-4449-8588-caa3fe2a8c10" providerId="ADAL" clId="{62C64A2B-EFA0-5EA3-93E7-8804CEEFC525}" dt="2026-01-27T05:03:51.250" v="949" actId="14100"/>
          <ac:spMkLst>
            <pc:docMk/>
            <pc:sldMk cId="1296825042" sldId="285"/>
            <ac:spMk id="5" creationId="{E3B78704-8DF5-4CB0-E6D1-E9420CCD5845}"/>
          </ac:spMkLst>
        </pc:spChg>
        <pc:spChg chg="mod">
          <ac:chgData name="Barajas Jaimes, Nancy" userId="fb098857-2d40-4449-8588-caa3fe2a8c10" providerId="ADAL" clId="{62C64A2B-EFA0-5EA3-93E7-8804CEEFC525}" dt="2026-01-27T05:07:02.804" v="994" actId="20577"/>
          <ac:spMkLst>
            <pc:docMk/>
            <pc:sldMk cId="1296825042" sldId="285"/>
            <ac:spMk id="6" creationId="{2C93348E-AFAA-D82E-A1C9-1C8D2F519847}"/>
          </ac:spMkLst>
        </pc:spChg>
        <pc:spChg chg="add mod">
          <ac:chgData name="Barajas Jaimes, Nancy" userId="fb098857-2d40-4449-8588-caa3fe2a8c10" providerId="ADAL" clId="{62C64A2B-EFA0-5EA3-93E7-8804CEEFC525}" dt="2026-01-27T05:08:04.419" v="1000" actId="12788"/>
          <ac:spMkLst>
            <pc:docMk/>
            <pc:sldMk cId="1296825042" sldId="285"/>
            <ac:spMk id="7" creationId="{2E19DB24-2F30-A617-98B3-6E64A0F3B9F0}"/>
          </ac:spMkLst>
        </pc:spChg>
        <pc:spChg chg="add mod">
          <ac:chgData name="Barajas Jaimes, Nancy" userId="fb098857-2d40-4449-8588-caa3fe2a8c10" providerId="ADAL" clId="{62C64A2B-EFA0-5EA3-93E7-8804CEEFC525}" dt="2026-01-27T05:08:27.254" v="1002" actId="1076"/>
          <ac:spMkLst>
            <pc:docMk/>
            <pc:sldMk cId="1296825042" sldId="285"/>
            <ac:spMk id="9" creationId="{1534BEB6-1882-A4D7-7302-6063D555974A}"/>
          </ac:spMkLst>
        </pc:spChg>
        <pc:spChg chg="add del">
          <ac:chgData name="Barajas Jaimes, Nancy" userId="fb098857-2d40-4449-8588-caa3fe2a8c10" providerId="ADAL" clId="{62C64A2B-EFA0-5EA3-93E7-8804CEEFC525}" dt="2026-01-27T05:05:31.633" v="974" actId="22"/>
          <ac:spMkLst>
            <pc:docMk/>
            <pc:sldMk cId="1296825042" sldId="285"/>
            <ac:spMk id="11" creationId="{17B7AA1C-18B9-9745-5004-C291343EB093}"/>
          </ac:spMkLst>
        </pc:spChg>
        <pc:spChg chg="mod">
          <ac:chgData name="Barajas Jaimes, Nancy" userId="fb098857-2d40-4449-8588-caa3fe2a8c10" providerId="ADAL" clId="{62C64A2B-EFA0-5EA3-93E7-8804CEEFC525}" dt="2026-01-27T05:06:11.264" v="977" actId="167"/>
          <ac:spMkLst>
            <pc:docMk/>
            <pc:sldMk cId="1296825042" sldId="285"/>
            <ac:spMk id="14" creationId="{C9887B0E-7FC2-DF4D-E7D0-33FE6C1CC81A}"/>
          </ac:spMkLst>
        </pc:spChg>
        <pc:grpChg chg="add mod">
          <ac:chgData name="Barajas Jaimes, Nancy" userId="fb098857-2d40-4449-8588-caa3fe2a8c10" providerId="ADAL" clId="{62C64A2B-EFA0-5EA3-93E7-8804CEEFC525}" dt="2026-01-27T05:08:37.754" v="1016" actId="1035"/>
          <ac:grpSpMkLst>
            <pc:docMk/>
            <pc:sldMk cId="1296825042" sldId="285"/>
            <ac:grpSpMk id="12" creationId="{360039E2-52C2-108A-D57F-BB1A369677E8}"/>
          </ac:grpSpMkLst>
        </pc:grpChg>
        <pc:picChg chg="mod">
          <ac:chgData name="Barajas Jaimes, Nancy" userId="fb098857-2d40-4449-8588-caa3fe2a8c10" providerId="ADAL" clId="{62C64A2B-EFA0-5EA3-93E7-8804CEEFC525}" dt="2026-01-27T05:05:38.931" v="975"/>
          <ac:picMkLst>
            <pc:docMk/>
            <pc:sldMk cId="1296825042" sldId="285"/>
            <ac:picMk id="13" creationId="{A1FF1501-BB81-6C76-1903-C49840DC4956}"/>
          </ac:picMkLst>
        </pc:picChg>
        <pc:picChg chg="add mod">
          <ac:chgData name="Barajas Jaimes, Nancy" userId="fb098857-2d40-4449-8588-caa3fe2a8c10" providerId="ADAL" clId="{62C64A2B-EFA0-5EA3-93E7-8804CEEFC525}" dt="2026-01-27T05:11:15.584" v="1031" actId="1035"/>
          <ac:picMkLst>
            <pc:docMk/>
            <pc:sldMk cId="1296825042" sldId="285"/>
            <ac:picMk id="16" creationId="{77C4261B-4312-45BE-4634-7F318290B131}"/>
          </ac:picMkLst>
        </pc:picChg>
      </pc:sldChg>
      <pc:sldChg chg="add mod modShow">
        <pc:chgData name="Barajas Jaimes, Nancy" userId="fb098857-2d40-4449-8588-caa3fe2a8c10" providerId="ADAL" clId="{62C64A2B-EFA0-5EA3-93E7-8804CEEFC525}" dt="2026-01-27T05:36:26.907" v="1481" actId="729"/>
        <pc:sldMkLst>
          <pc:docMk/>
          <pc:sldMk cId="807197562" sldId="286"/>
        </pc:sldMkLst>
      </pc:sldChg>
      <pc:sldChg chg="addSp delSp modSp add mod">
        <pc:chgData name="Barajas Jaimes, Nancy" userId="fb098857-2d40-4449-8588-caa3fe2a8c10" providerId="ADAL" clId="{62C64A2B-EFA0-5EA3-93E7-8804CEEFC525}" dt="2026-01-27T18:00:38.043" v="2751" actId="1036"/>
        <pc:sldMkLst>
          <pc:docMk/>
          <pc:sldMk cId="1354751999" sldId="287"/>
        </pc:sldMkLst>
        <pc:spChg chg="mod">
          <ac:chgData name="Barajas Jaimes, Nancy" userId="fb098857-2d40-4449-8588-caa3fe2a8c10" providerId="ADAL" clId="{62C64A2B-EFA0-5EA3-93E7-8804CEEFC525}" dt="2026-01-27T18:00:38.043" v="2751" actId="1036"/>
          <ac:spMkLst>
            <pc:docMk/>
            <pc:sldMk cId="1354751999" sldId="287"/>
            <ac:spMk id="2" creationId="{6285A1A1-894E-0EF3-22E9-F67CAC1A9DD6}"/>
          </ac:spMkLst>
        </pc:spChg>
        <pc:spChg chg="mod">
          <ac:chgData name="Barajas Jaimes, Nancy" userId="fb098857-2d40-4449-8588-caa3fe2a8c10" providerId="ADAL" clId="{62C64A2B-EFA0-5EA3-93E7-8804CEEFC525}" dt="2026-01-27T18:00:11.161" v="2750" actId="20577"/>
          <ac:spMkLst>
            <pc:docMk/>
            <pc:sldMk cId="1354751999" sldId="287"/>
            <ac:spMk id="3" creationId="{CF929189-F4F3-5255-FEDD-67748EA0F537}"/>
          </ac:spMkLst>
        </pc:spChg>
        <pc:spChg chg="del">
          <ac:chgData name="Barajas Jaimes, Nancy" userId="fb098857-2d40-4449-8588-caa3fe2a8c10" providerId="ADAL" clId="{62C64A2B-EFA0-5EA3-93E7-8804CEEFC525}" dt="2026-01-27T05:40:01.424" v="1487" actId="478"/>
          <ac:spMkLst>
            <pc:docMk/>
            <pc:sldMk cId="1354751999" sldId="287"/>
            <ac:spMk id="4" creationId="{66F2A327-EF8C-569B-DC67-8721973B836A}"/>
          </ac:spMkLst>
        </pc:spChg>
        <pc:spChg chg="add mod">
          <ac:chgData name="Barajas Jaimes, Nancy" userId="fb098857-2d40-4449-8588-caa3fe2a8c10" providerId="ADAL" clId="{62C64A2B-EFA0-5EA3-93E7-8804CEEFC525}" dt="2026-01-27T05:45:09.141" v="1516" actId="1076"/>
          <ac:spMkLst>
            <pc:docMk/>
            <pc:sldMk cId="1354751999" sldId="287"/>
            <ac:spMk id="6" creationId="{5BF46077-E5DB-A589-B3D3-BEBF77C75559}"/>
          </ac:spMkLst>
        </pc:spChg>
        <pc:picChg chg="add mod">
          <ac:chgData name="Barajas Jaimes, Nancy" userId="fb098857-2d40-4449-8588-caa3fe2a8c10" providerId="ADAL" clId="{62C64A2B-EFA0-5EA3-93E7-8804CEEFC525}" dt="2026-01-27T05:40:23.242" v="1492"/>
          <ac:picMkLst>
            <pc:docMk/>
            <pc:sldMk cId="1354751999" sldId="287"/>
            <ac:picMk id="5" creationId="{788758BF-2901-959C-AAD8-FA0B512F4C59}"/>
          </ac:picMkLst>
        </pc:picChg>
        <pc:picChg chg="add del mod">
          <ac:chgData name="Barajas Jaimes, Nancy" userId="fb098857-2d40-4449-8588-caa3fe2a8c10" providerId="ADAL" clId="{62C64A2B-EFA0-5EA3-93E7-8804CEEFC525}" dt="2026-01-27T05:42:23.251" v="1510" actId="478"/>
          <ac:picMkLst>
            <pc:docMk/>
            <pc:sldMk cId="1354751999" sldId="287"/>
            <ac:picMk id="1026" creationId="{189BC8C6-80A5-BFEC-5150-A4A8E71D8F2F}"/>
          </ac:picMkLst>
        </pc:picChg>
        <pc:picChg chg="add del">
          <ac:chgData name="Barajas Jaimes, Nancy" userId="fb098857-2d40-4449-8588-caa3fe2a8c10" providerId="ADAL" clId="{62C64A2B-EFA0-5EA3-93E7-8804CEEFC525}" dt="2026-01-27T05:42:23.251" v="1510" actId="478"/>
          <ac:picMkLst>
            <pc:docMk/>
            <pc:sldMk cId="1354751999" sldId="287"/>
            <ac:picMk id="1028" creationId="{119C28D9-7B52-C9A9-985E-D1F2ACF0ECDA}"/>
          </ac:picMkLst>
        </pc:picChg>
        <pc:picChg chg="add mod">
          <ac:chgData name="Barajas Jaimes, Nancy" userId="fb098857-2d40-4449-8588-caa3fe2a8c10" providerId="ADAL" clId="{62C64A2B-EFA0-5EA3-93E7-8804CEEFC525}" dt="2026-01-27T05:45:12.376" v="1517" actId="1076"/>
          <ac:picMkLst>
            <pc:docMk/>
            <pc:sldMk cId="1354751999" sldId="287"/>
            <ac:picMk id="1030" creationId="{E195A342-C3D9-5EC8-08D8-995EDB865AD6}"/>
          </ac:picMkLst>
        </pc:picChg>
      </pc:sldChg>
      <pc:sldChg chg="add">
        <pc:chgData name="Barajas Jaimes, Nancy" userId="fb098857-2d40-4449-8588-caa3fe2a8c10" providerId="ADAL" clId="{62C64A2B-EFA0-5EA3-93E7-8804CEEFC525}" dt="2026-01-27T05:41:27.085" v="1508" actId="2890"/>
        <pc:sldMkLst>
          <pc:docMk/>
          <pc:sldMk cId="3145580849" sldId="288"/>
        </pc:sldMkLst>
      </pc:sldChg>
      <pc:sldChg chg="delSp modSp add mod ord">
        <pc:chgData name="Barajas Jaimes, Nancy" userId="fb098857-2d40-4449-8588-caa3fe2a8c10" providerId="ADAL" clId="{62C64A2B-EFA0-5EA3-93E7-8804CEEFC525}" dt="2026-01-27T18:10:42.602" v="2967" actId="207"/>
        <pc:sldMkLst>
          <pc:docMk/>
          <pc:sldMk cId="1295657914" sldId="289"/>
        </pc:sldMkLst>
        <pc:spChg chg="mod">
          <ac:chgData name="Barajas Jaimes, Nancy" userId="fb098857-2d40-4449-8588-caa3fe2a8c10" providerId="ADAL" clId="{62C64A2B-EFA0-5EA3-93E7-8804CEEFC525}" dt="2026-01-27T18:10:42.602" v="2967" actId="207"/>
          <ac:spMkLst>
            <pc:docMk/>
            <pc:sldMk cId="1295657914" sldId="289"/>
            <ac:spMk id="4" creationId="{D1EED931-D1F6-5118-91C9-754D73FE374B}"/>
          </ac:spMkLst>
        </pc:spChg>
        <pc:picChg chg="del">
          <ac:chgData name="Barajas Jaimes, Nancy" userId="fb098857-2d40-4449-8588-caa3fe2a8c10" providerId="ADAL" clId="{62C64A2B-EFA0-5EA3-93E7-8804CEEFC525}" dt="2026-01-27T05:53:30.454" v="1887" actId="478"/>
          <ac:picMkLst>
            <pc:docMk/>
            <pc:sldMk cId="1295657914" sldId="289"/>
            <ac:picMk id="6" creationId="{FF2BBBE1-93F2-52B9-560B-742330120AEA}"/>
          </ac:picMkLst>
        </pc:picChg>
      </pc:sldChg>
      <pc:sldChg chg="addSp delSp modSp add mod ord">
        <pc:chgData name="Barajas Jaimes, Nancy" userId="fb098857-2d40-4449-8588-caa3fe2a8c10" providerId="ADAL" clId="{62C64A2B-EFA0-5EA3-93E7-8804CEEFC525}" dt="2026-01-27T05:56:12.454" v="1928" actId="1076"/>
        <pc:sldMkLst>
          <pc:docMk/>
          <pc:sldMk cId="2934682702" sldId="290"/>
        </pc:sldMkLst>
        <pc:spChg chg="mod">
          <ac:chgData name="Barajas Jaimes, Nancy" userId="fb098857-2d40-4449-8588-caa3fe2a8c10" providerId="ADAL" clId="{62C64A2B-EFA0-5EA3-93E7-8804CEEFC525}" dt="2026-01-27T05:55:40.034" v="1918" actId="20577"/>
          <ac:spMkLst>
            <pc:docMk/>
            <pc:sldMk cId="2934682702" sldId="290"/>
            <ac:spMk id="3" creationId="{DB086E8B-0E20-CCE6-56A1-EA42F2527EA9}"/>
          </ac:spMkLst>
        </pc:spChg>
        <pc:picChg chg="add mod">
          <ac:chgData name="Barajas Jaimes, Nancy" userId="fb098857-2d40-4449-8588-caa3fe2a8c10" providerId="ADAL" clId="{62C64A2B-EFA0-5EA3-93E7-8804CEEFC525}" dt="2026-01-27T05:56:12.454" v="1928" actId="1076"/>
          <ac:picMkLst>
            <pc:docMk/>
            <pc:sldMk cId="2934682702" sldId="290"/>
            <ac:picMk id="5" creationId="{3E7F4CD5-0DA2-0106-FBD9-1F8BF40BC130}"/>
          </ac:picMkLst>
        </pc:picChg>
        <pc:picChg chg="del">
          <ac:chgData name="Barajas Jaimes, Nancy" userId="fb098857-2d40-4449-8588-caa3fe2a8c10" providerId="ADAL" clId="{62C64A2B-EFA0-5EA3-93E7-8804CEEFC525}" dt="2026-01-27T05:56:08.932" v="1926" actId="478"/>
          <ac:picMkLst>
            <pc:docMk/>
            <pc:sldMk cId="2934682702" sldId="290"/>
            <ac:picMk id="6" creationId="{1F768FC0-FB53-CD0B-3C5C-A1AB483F7306}"/>
          </ac:picMkLst>
        </pc:picChg>
      </pc:sldChg>
      <pc:sldChg chg="addSp delSp modSp add mod">
        <pc:chgData name="Barajas Jaimes, Nancy" userId="fb098857-2d40-4449-8588-caa3fe2a8c10" providerId="ADAL" clId="{62C64A2B-EFA0-5EA3-93E7-8804CEEFC525}" dt="2026-01-27T05:55:57.274" v="1923" actId="1076"/>
        <pc:sldMkLst>
          <pc:docMk/>
          <pc:sldMk cId="795554659" sldId="291"/>
        </pc:sldMkLst>
        <pc:picChg chg="add mod">
          <ac:chgData name="Barajas Jaimes, Nancy" userId="fb098857-2d40-4449-8588-caa3fe2a8c10" providerId="ADAL" clId="{62C64A2B-EFA0-5EA3-93E7-8804CEEFC525}" dt="2026-01-27T05:55:57.274" v="1923" actId="1076"/>
          <ac:picMkLst>
            <pc:docMk/>
            <pc:sldMk cId="795554659" sldId="291"/>
            <ac:picMk id="5" creationId="{BF4128C9-EC3A-BDBD-CD9A-14A700F56613}"/>
          </ac:picMkLst>
        </pc:picChg>
        <pc:picChg chg="del">
          <ac:chgData name="Barajas Jaimes, Nancy" userId="fb098857-2d40-4449-8588-caa3fe2a8c10" providerId="ADAL" clId="{62C64A2B-EFA0-5EA3-93E7-8804CEEFC525}" dt="2026-01-27T05:55:50.920" v="1921" actId="478"/>
          <ac:picMkLst>
            <pc:docMk/>
            <pc:sldMk cId="795554659" sldId="291"/>
            <ac:picMk id="6" creationId="{6E4DEA1E-096E-1D3B-0854-6AF208A70A41}"/>
          </ac:picMkLst>
        </pc:picChg>
      </pc:sldChg>
      <pc:sldChg chg="add del">
        <pc:chgData name="Barajas Jaimes, Nancy" userId="fb098857-2d40-4449-8588-caa3fe2a8c10" providerId="ADAL" clId="{62C64A2B-EFA0-5EA3-93E7-8804CEEFC525}" dt="2026-01-27T05:55:12.735" v="1890" actId="2696"/>
        <pc:sldMkLst>
          <pc:docMk/>
          <pc:sldMk cId="2688308777" sldId="291"/>
        </pc:sldMkLst>
      </pc:sldChg>
      <pc:sldChg chg="addSp delSp modSp add mod">
        <pc:chgData name="Barajas Jaimes, Nancy" userId="fb098857-2d40-4449-8588-caa3fe2a8c10" providerId="ADAL" clId="{62C64A2B-EFA0-5EA3-93E7-8804CEEFC525}" dt="2026-01-27T06:00:06.640" v="1977" actId="1076"/>
        <pc:sldMkLst>
          <pc:docMk/>
          <pc:sldMk cId="3747688572" sldId="292"/>
        </pc:sldMkLst>
        <pc:spChg chg="mod">
          <ac:chgData name="Barajas Jaimes, Nancy" userId="fb098857-2d40-4449-8588-caa3fe2a8c10" providerId="ADAL" clId="{62C64A2B-EFA0-5EA3-93E7-8804CEEFC525}" dt="2026-01-27T05:59:28.618" v="1961" actId="20577"/>
          <ac:spMkLst>
            <pc:docMk/>
            <pc:sldMk cId="3747688572" sldId="292"/>
            <ac:spMk id="3" creationId="{F5FFF023-CE78-01A6-DE6D-0C0BB26E1913}"/>
          </ac:spMkLst>
        </pc:spChg>
        <pc:picChg chg="add mod">
          <ac:chgData name="Barajas Jaimes, Nancy" userId="fb098857-2d40-4449-8588-caa3fe2a8c10" providerId="ADAL" clId="{62C64A2B-EFA0-5EA3-93E7-8804CEEFC525}" dt="2026-01-27T05:59:48.826" v="1967" actId="1076"/>
          <ac:picMkLst>
            <pc:docMk/>
            <pc:sldMk cId="3747688572" sldId="292"/>
            <ac:picMk id="4" creationId="{DAAF25E0-6D5A-09A2-7036-E5F4BF5845E5}"/>
          </ac:picMkLst>
        </pc:picChg>
        <pc:picChg chg="del">
          <ac:chgData name="Barajas Jaimes, Nancy" userId="fb098857-2d40-4449-8588-caa3fe2a8c10" providerId="ADAL" clId="{62C64A2B-EFA0-5EA3-93E7-8804CEEFC525}" dt="2026-01-27T05:59:35.379" v="1963" actId="478"/>
          <ac:picMkLst>
            <pc:docMk/>
            <pc:sldMk cId="3747688572" sldId="292"/>
            <ac:picMk id="5" creationId="{4B1A4D67-704B-BD41-25A1-E8E1B37BB2E3}"/>
          </ac:picMkLst>
        </pc:picChg>
        <pc:picChg chg="add mod">
          <ac:chgData name="Barajas Jaimes, Nancy" userId="fb098857-2d40-4449-8588-caa3fe2a8c10" providerId="ADAL" clId="{62C64A2B-EFA0-5EA3-93E7-8804CEEFC525}" dt="2026-01-27T06:00:06.640" v="1977" actId="1076"/>
          <ac:picMkLst>
            <pc:docMk/>
            <pc:sldMk cId="3747688572" sldId="292"/>
            <ac:picMk id="6" creationId="{DDE0C59D-7C5D-B62D-FE92-52FB01684F42}"/>
          </ac:picMkLst>
        </pc:picChg>
      </pc:sldChg>
      <pc:sldChg chg="new del">
        <pc:chgData name="Barajas Jaimes, Nancy" userId="fb098857-2d40-4449-8588-caa3fe2a8c10" providerId="ADAL" clId="{62C64A2B-EFA0-5EA3-93E7-8804CEEFC525}" dt="2026-01-27T06:00:57.153" v="1980" actId="680"/>
        <pc:sldMkLst>
          <pc:docMk/>
          <pc:sldMk cId="3547326460" sldId="293"/>
        </pc:sldMkLst>
      </pc:sldChg>
      <pc:sldChg chg="addSp delSp modSp add mod">
        <pc:chgData name="Barajas Jaimes, Nancy" userId="fb098857-2d40-4449-8588-caa3fe2a8c10" providerId="ADAL" clId="{62C64A2B-EFA0-5EA3-93E7-8804CEEFC525}" dt="2026-01-27T06:15:05.170" v="2516" actId="1076"/>
        <pc:sldMkLst>
          <pc:docMk/>
          <pc:sldMk cId="4121100127" sldId="293"/>
        </pc:sldMkLst>
        <pc:spChg chg="del">
          <ac:chgData name="Barajas Jaimes, Nancy" userId="fb098857-2d40-4449-8588-caa3fe2a8c10" providerId="ADAL" clId="{62C64A2B-EFA0-5EA3-93E7-8804CEEFC525}" dt="2026-01-27T06:01:31.277" v="1983" actId="478"/>
          <ac:spMkLst>
            <pc:docMk/>
            <pc:sldMk cId="4121100127" sldId="293"/>
            <ac:spMk id="2" creationId="{526894FB-E769-A151-AA8A-73EF86F2575C}"/>
          </ac:spMkLst>
        </pc:spChg>
        <pc:spChg chg="mod">
          <ac:chgData name="Barajas Jaimes, Nancy" userId="fb098857-2d40-4449-8588-caa3fe2a8c10" providerId="ADAL" clId="{62C64A2B-EFA0-5EA3-93E7-8804CEEFC525}" dt="2026-01-27T06:15:05.170" v="2516" actId="1076"/>
          <ac:spMkLst>
            <pc:docMk/>
            <pc:sldMk cId="4121100127" sldId="293"/>
            <ac:spMk id="3" creationId="{0004ED3E-2E8A-1731-430C-FE9222E71341}"/>
          </ac:spMkLst>
        </pc:spChg>
        <pc:spChg chg="add mod">
          <ac:chgData name="Barajas Jaimes, Nancy" userId="fb098857-2d40-4449-8588-caa3fe2a8c10" providerId="ADAL" clId="{62C64A2B-EFA0-5EA3-93E7-8804CEEFC525}" dt="2026-01-27T06:14:00.591" v="2498" actId="1076"/>
          <ac:spMkLst>
            <pc:docMk/>
            <pc:sldMk cId="4121100127" sldId="293"/>
            <ac:spMk id="7" creationId="{65262F11-6FB7-6DF7-48AE-653127796185}"/>
          </ac:spMkLst>
        </pc:spChg>
        <pc:spChg chg="add mod">
          <ac:chgData name="Barajas Jaimes, Nancy" userId="fb098857-2d40-4449-8588-caa3fe2a8c10" providerId="ADAL" clId="{62C64A2B-EFA0-5EA3-93E7-8804CEEFC525}" dt="2026-01-27T06:14:54.502" v="2514" actId="1036"/>
          <ac:spMkLst>
            <pc:docMk/>
            <pc:sldMk cId="4121100127" sldId="293"/>
            <ac:spMk id="10" creationId="{6DEDC9FD-A93D-6CBB-A70F-37C206B24172}"/>
          </ac:spMkLst>
        </pc:spChg>
        <pc:spChg chg="add mod">
          <ac:chgData name="Barajas Jaimes, Nancy" userId="fb098857-2d40-4449-8588-caa3fe2a8c10" providerId="ADAL" clId="{62C64A2B-EFA0-5EA3-93E7-8804CEEFC525}" dt="2026-01-27T06:14:46.454" v="2505" actId="1076"/>
          <ac:spMkLst>
            <pc:docMk/>
            <pc:sldMk cId="4121100127" sldId="293"/>
            <ac:spMk id="13" creationId="{2DFE8C4E-445F-9F71-785B-D74E87F2D521}"/>
          </ac:spMkLst>
        </pc:spChg>
        <pc:spChg chg="add del mod">
          <ac:chgData name="Barajas Jaimes, Nancy" userId="fb098857-2d40-4449-8588-caa3fe2a8c10" providerId="ADAL" clId="{62C64A2B-EFA0-5EA3-93E7-8804CEEFC525}" dt="2026-01-27T06:13:49.839" v="2496"/>
          <ac:spMkLst>
            <pc:docMk/>
            <pc:sldMk cId="4121100127" sldId="293"/>
            <ac:spMk id="14" creationId="{1A16ABAD-1703-BD13-262F-292F3E3EF973}"/>
          </ac:spMkLst>
        </pc:spChg>
        <pc:spChg chg="add del mod">
          <ac:chgData name="Barajas Jaimes, Nancy" userId="fb098857-2d40-4449-8588-caa3fe2a8c10" providerId="ADAL" clId="{62C64A2B-EFA0-5EA3-93E7-8804CEEFC525}" dt="2026-01-27T06:14:38.140" v="2504"/>
          <ac:spMkLst>
            <pc:docMk/>
            <pc:sldMk cId="4121100127" sldId="293"/>
            <ac:spMk id="15" creationId="{7AEDCDF8-64FE-D84D-4BC6-FFA1BD8526C4}"/>
          </ac:spMkLst>
        </pc:spChg>
        <pc:picChg chg="del">
          <ac:chgData name="Barajas Jaimes, Nancy" userId="fb098857-2d40-4449-8588-caa3fe2a8c10" providerId="ADAL" clId="{62C64A2B-EFA0-5EA3-93E7-8804CEEFC525}" dt="2026-01-27T06:01:36.828" v="1993" actId="478"/>
          <ac:picMkLst>
            <pc:docMk/>
            <pc:sldMk cId="4121100127" sldId="293"/>
            <ac:picMk id="4" creationId="{250FF176-B6D3-DD2B-FAF5-73851B248FE7}"/>
          </ac:picMkLst>
        </pc:picChg>
        <pc:picChg chg="del">
          <ac:chgData name="Barajas Jaimes, Nancy" userId="fb098857-2d40-4449-8588-caa3fe2a8c10" providerId="ADAL" clId="{62C64A2B-EFA0-5EA3-93E7-8804CEEFC525}" dt="2026-01-27T06:01:38.997" v="1994" actId="478"/>
          <ac:picMkLst>
            <pc:docMk/>
            <pc:sldMk cId="4121100127" sldId="293"/>
            <ac:picMk id="6" creationId="{B68DE940-E354-0C72-C725-54FF8018CD83}"/>
          </ac:picMkLst>
        </pc:picChg>
        <pc:picChg chg="add mod">
          <ac:chgData name="Barajas Jaimes, Nancy" userId="fb098857-2d40-4449-8588-caa3fe2a8c10" providerId="ADAL" clId="{62C64A2B-EFA0-5EA3-93E7-8804CEEFC525}" dt="2026-01-27T06:14:46.454" v="2505" actId="1076"/>
          <ac:picMkLst>
            <pc:docMk/>
            <pc:sldMk cId="4121100127" sldId="293"/>
            <ac:picMk id="8" creationId="{919B5F71-0C21-71C4-6DAC-F259B16FFBB0}"/>
          </ac:picMkLst>
        </pc:picChg>
        <pc:picChg chg="add mod">
          <ac:chgData name="Barajas Jaimes, Nancy" userId="fb098857-2d40-4449-8588-caa3fe2a8c10" providerId="ADAL" clId="{62C64A2B-EFA0-5EA3-93E7-8804CEEFC525}" dt="2026-01-27T06:14:46.454" v="2505" actId="1076"/>
          <ac:picMkLst>
            <pc:docMk/>
            <pc:sldMk cId="4121100127" sldId="293"/>
            <ac:picMk id="11" creationId="{61B8AF45-71B7-98FB-E748-044ED3BBAE14}"/>
          </ac:picMkLst>
        </pc:picChg>
      </pc:sldChg>
      <pc:sldChg chg="modSp add del mod">
        <pc:chgData name="Barajas Jaimes, Nancy" userId="fb098857-2d40-4449-8588-caa3fe2a8c10" providerId="ADAL" clId="{62C64A2B-EFA0-5EA3-93E7-8804CEEFC525}" dt="2026-01-27T06:02:40.843" v="2013" actId="2696"/>
        <pc:sldMkLst>
          <pc:docMk/>
          <pc:sldMk cId="132977015" sldId="294"/>
        </pc:sldMkLst>
        <pc:spChg chg="mod">
          <ac:chgData name="Barajas Jaimes, Nancy" userId="fb098857-2d40-4449-8588-caa3fe2a8c10" providerId="ADAL" clId="{62C64A2B-EFA0-5EA3-93E7-8804CEEFC525}" dt="2026-01-27T06:02:26.456" v="2008" actId="20577"/>
          <ac:spMkLst>
            <pc:docMk/>
            <pc:sldMk cId="132977015" sldId="294"/>
            <ac:spMk id="3" creationId="{74B61988-99C4-5CB6-33CC-DD6E75195348}"/>
          </ac:spMkLst>
        </pc:spChg>
      </pc:sldChg>
      <pc:sldChg chg="addSp delSp modSp add mod ord">
        <pc:chgData name="Barajas Jaimes, Nancy" userId="fb098857-2d40-4449-8588-caa3fe2a8c10" providerId="ADAL" clId="{62C64A2B-EFA0-5EA3-93E7-8804CEEFC525}" dt="2026-01-27T18:09:42.590" v="2966" actId="20577"/>
        <pc:sldMkLst>
          <pc:docMk/>
          <pc:sldMk cId="3308084318" sldId="295"/>
        </pc:sldMkLst>
        <pc:spChg chg="mod">
          <ac:chgData name="Barajas Jaimes, Nancy" userId="fb098857-2d40-4449-8588-caa3fe2a8c10" providerId="ADAL" clId="{62C64A2B-EFA0-5EA3-93E7-8804CEEFC525}" dt="2026-01-27T06:02:47.349" v="2024" actId="20577"/>
          <ac:spMkLst>
            <pc:docMk/>
            <pc:sldMk cId="3308084318" sldId="295"/>
            <ac:spMk id="3" creationId="{374ABE34-4219-2230-55A9-64308F13AC00}"/>
          </ac:spMkLst>
        </pc:spChg>
        <pc:spChg chg="add del mod">
          <ac:chgData name="Barajas Jaimes, Nancy" userId="fb098857-2d40-4449-8588-caa3fe2a8c10" providerId="ADAL" clId="{62C64A2B-EFA0-5EA3-93E7-8804CEEFC525}" dt="2026-01-27T18:09:42.590" v="2966" actId="20577"/>
          <ac:spMkLst>
            <pc:docMk/>
            <pc:sldMk cId="3308084318" sldId="295"/>
            <ac:spMk id="4" creationId="{B5B5C3ED-045C-C55F-1D3F-2B01338C9325}"/>
          </ac:spMkLst>
        </pc:spChg>
        <pc:spChg chg="add del mod">
          <ac:chgData name="Barajas Jaimes, Nancy" userId="fb098857-2d40-4449-8588-caa3fe2a8c10" providerId="ADAL" clId="{62C64A2B-EFA0-5EA3-93E7-8804CEEFC525}" dt="2026-01-27T06:03:26.259" v="2032" actId="22"/>
          <ac:spMkLst>
            <pc:docMk/>
            <pc:sldMk cId="3308084318" sldId="295"/>
            <ac:spMk id="6" creationId="{06A3B2FF-0AE9-31C6-ABB5-C696D0280E42}"/>
          </ac:spMkLst>
        </pc:spChg>
      </pc:sldChg>
      <pc:sldChg chg="modSp add mod">
        <pc:chgData name="Barajas Jaimes, Nancy" userId="fb098857-2d40-4449-8588-caa3fe2a8c10" providerId="ADAL" clId="{62C64A2B-EFA0-5EA3-93E7-8804CEEFC525}" dt="2026-01-27T17:48:58.167" v="2744" actId="20577"/>
        <pc:sldMkLst>
          <pc:docMk/>
          <pc:sldMk cId="3328300302" sldId="296"/>
        </pc:sldMkLst>
        <pc:spChg chg="mod">
          <ac:chgData name="Barajas Jaimes, Nancy" userId="fb098857-2d40-4449-8588-caa3fe2a8c10" providerId="ADAL" clId="{62C64A2B-EFA0-5EA3-93E7-8804CEEFC525}" dt="2026-01-27T17:48:58.167" v="2744" actId="20577"/>
          <ac:spMkLst>
            <pc:docMk/>
            <pc:sldMk cId="3328300302" sldId="296"/>
            <ac:spMk id="3" creationId="{2DC586B0-CB66-4509-CD3D-94536DC53D26}"/>
          </ac:spMkLst>
        </pc:spChg>
        <pc:spChg chg="mod">
          <ac:chgData name="Barajas Jaimes, Nancy" userId="fb098857-2d40-4449-8588-caa3fe2a8c10" providerId="ADAL" clId="{62C64A2B-EFA0-5EA3-93E7-8804CEEFC525}" dt="2026-01-27T17:48:54.523" v="2738" actId="20577"/>
          <ac:spMkLst>
            <pc:docMk/>
            <pc:sldMk cId="3328300302" sldId="296"/>
            <ac:spMk id="4" creationId="{0DD08744-0EE6-85B8-438F-D45D724AF14C}"/>
          </ac:spMkLst>
        </pc:spChg>
      </pc:sldChg>
    </pc:docChg>
  </pc:docChgLst>
  <pc:docChgLst>
    <pc:chgData name="Barajas Jaimes, Nancy" userId="S::nancy.barajasjaimes@uleth.ca::fb098857-2d40-4449-8588-caa3fe2a8c10" providerId="AD" clId="Web-{050B6366-B0B0-2B9C-31CE-3DF79326C955}"/>
    <pc:docChg chg="modSld">
      <pc:chgData name="Barajas Jaimes, Nancy" userId="S::nancy.barajasjaimes@uleth.ca::fb098857-2d40-4449-8588-caa3fe2a8c10" providerId="AD" clId="Web-{050B6366-B0B0-2B9C-31CE-3DF79326C955}" dt="2026-01-26T20:38:51.224" v="10"/>
      <pc:docMkLst>
        <pc:docMk/>
      </pc:docMkLst>
    </pc:docChg>
  </pc:docChgLst>
  <pc:docChgLst>
    <pc:chgData name="Barajas Jaimes, Nancy" userId="S::nancy.barajasjaimes@uleth.ca::fb098857-2d40-4449-8588-caa3fe2a8c10" providerId="AD" clId="Web-{4C9C3F5D-12F7-446F-369B-16CBE2617424}"/>
    <pc:docChg chg="modSld">
      <pc:chgData name="Barajas Jaimes, Nancy" userId="S::nancy.barajasjaimes@uleth.ca::fb098857-2d40-4449-8588-caa3fe2a8c10" providerId="AD" clId="Web-{4C9C3F5D-12F7-446F-369B-16CBE2617424}" dt="2026-01-26T18:31:22.814" v="9" actId="20577"/>
      <pc:docMkLst>
        <pc:docMk/>
      </pc:docMkLst>
      <pc:sldChg chg="modSp">
        <pc:chgData name="Barajas Jaimes, Nancy" userId="S::nancy.barajasjaimes@uleth.ca::fb098857-2d40-4449-8588-caa3fe2a8c10" providerId="AD" clId="Web-{4C9C3F5D-12F7-446F-369B-16CBE2617424}" dt="2026-01-26T18:28:45.954" v="0"/>
        <pc:sldMkLst>
          <pc:docMk/>
          <pc:sldMk cId="0" sldId="256"/>
        </pc:sldMkLst>
        <pc:spChg chg="mod">
          <ac:chgData name="Barajas Jaimes, Nancy" userId="S::nancy.barajasjaimes@uleth.ca::fb098857-2d40-4449-8588-caa3fe2a8c10" providerId="AD" clId="Web-{4C9C3F5D-12F7-446F-369B-16CBE2617424}" dt="2026-01-26T18:28:45.954" v="0"/>
          <ac:spMkLst>
            <pc:docMk/>
            <pc:sldMk cId="0" sldId="256"/>
            <ac:spMk id="6" creationId="{00000000-0000-0000-0000-000000000000}"/>
          </ac:spMkLst>
        </pc:spChg>
      </pc:sldChg>
      <pc:sldChg chg="addSp delSp addAnim delAnim">
        <pc:chgData name="Barajas Jaimes, Nancy" userId="S::nancy.barajasjaimes@uleth.ca::fb098857-2d40-4449-8588-caa3fe2a8c10" providerId="AD" clId="Web-{4C9C3F5D-12F7-446F-369B-16CBE2617424}" dt="2026-01-26T18:30:54.830" v="6"/>
        <pc:sldMkLst>
          <pc:docMk/>
          <pc:sldMk cId="0" sldId="263"/>
        </pc:sldMkLst>
        <pc:spChg chg="add del topLvl">
          <ac:chgData name="Barajas Jaimes, Nancy" userId="S::nancy.barajasjaimes@uleth.ca::fb098857-2d40-4449-8588-caa3fe2a8c10" providerId="AD" clId="Web-{4C9C3F5D-12F7-446F-369B-16CBE2617424}" dt="2026-01-26T18:30:52.220" v="5"/>
          <ac:spMkLst>
            <pc:docMk/>
            <pc:sldMk cId="0" sldId="263"/>
            <ac:spMk id="4" creationId="{00000000-0000-0000-0000-000000000000}"/>
          </ac:spMkLst>
        </pc:spChg>
        <pc:spChg chg="add del">
          <ac:chgData name="Barajas Jaimes, Nancy" userId="S::nancy.barajasjaimes@uleth.ca::fb098857-2d40-4449-8588-caa3fe2a8c10" providerId="AD" clId="Web-{4C9C3F5D-12F7-446F-369B-16CBE2617424}" dt="2026-01-26T18:29:55.454" v="2"/>
          <ac:spMkLst>
            <pc:docMk/>
            <pc:sldMk cId="0" sldId="263"/>
            <ac:spMk id="5" creationId="{220041D8-1701-3B20-6623-5A78F2EA6BA7}"/>
          </ac:spMkLst>
        </pc:spChg>
        <pc:grpChg chg="add del">
          <ac:chgData name="Barajas Jaimes, Nancy" userId="S::nancy.barajasjaimes@uleth.ca::fb098857-2d40-4449-8588-caa3fe2a8c10" providerId="AD" clId="Web-{4C9C3F5D-12F7-446F-369B-16CBE2617424}" dt="2026-01-26T18:30:54.830" v="6"/>
          <ac:grpSpMkLst>
            <pc:docMk/>
            <pc:sldMk cId="0" sldId="263"/>
            <ac:grpSpMk id="2" creationId="{00000000-0000-0000-0000-000000000000}"/>
          </ac:grpSpMkLst>
        </pc:grpChg>
        <pc:picChg chg="topLvl">
          <ac:chgData name="Barajas Jaimes, Nancy" userId="S::nancy.barajasjaimes@uleth.ca::fb098857-2d40-4449-8588-caa3fe2a8c10" providerId="AD" clId="Web-{4C9C3F5D-12F7-446F-369B-16CBE2617424}" dt="2026-01-26T18:30:43.392" v="3"/>
          <ac:picMkLst>
            <pc:docMk/>
            <pc:sldMk cId="0" sldId="263"/>
            <ac:picMk id="3" creationId="{00000000-0000-0000-0000-000000000000}"/>
          </ac:picMkLst>
        </pc:picChg>
      </pc:sldChg>
    </pc:docChg>
  </pc:docChgLst>
  <pc:docChgLst>
    <pc:chgData name="Van Rootselaar, Nicole" userId="aaf242eb-6c13-4239-9fb1-8f87f967e6d1" providerId="ADAL" clId="{B26DB1B9-33B8-448C-A5FE-83FC434368DA}"/>
    <pc:docChg chg="undo custSel addSld delSld modSld sldOrd">
      <pc:chgData name="Van Rootselaar, Nicole" userId="aaf242eb-6c13-4239-9fb1-8f87f967e6d1" providerId="ADAL" clId="{B26DB1B9-33B8-448C-A5FE-83FC434368DA}" dt="2026-01-28T17:25:18.472" v="829" actId="1076"/>
      <pc:docMkLst>
        <pc:docMk/>
      </pc:docMkLst>
      <pc:sldChg chg="modSp mod">
        <pc:chgData name="Van Rootselaar, Nicole" userId="aaf242eb-6c13-4239-9fb1-8f87f967e6d1" providerId="ADAL" clId="{B26DB1B9-33B8-448C-A5FE-83FC434368DA}" dt="2026-01-28T16:29:26.172" v="380" actId="20577"/>
        <pc:sldMkLst>
          <pc:docMk/>
          <pc:sldMk cId="0" sldId="257"/>
        </pc:sldMkLst>
        <pc:spChg chg="mod">
          <ac:chgData name="Van Rootselaar, Nicole" userId="aaf242eb-6c13-4239-9fb1-8f87f967e6d1" providerId="ADAL" clId="{B26DB1B9-33B8-448C-A5FE-83FC434368DA}" dt="2026-01-28T16:29:26.172" v="380" actId="20577"/>
          <ac:spMkLst>
            <pc:docMk/>
            <pc:sldMk cId="0" sldId="257"/>
            <ac:spMk id="4" creationId="{00000000-0000-0000-0000-000000000000}"/>
          </ac:spMkLst>
        </pc:spChg>
      </pc:sldChg>
      <pc:sldChg chg="addSp modSp mod">
        <pc:chgData name="Van Rootselaar, Nicole" userId="aaf242eb-6c13-4239-9fb1-8f87f967e6d1" providerId="ADAL" clId="{B26DB1B9-33B8-448C-A5FE-83FC434368DA}" dt="2026-01-28T17:03:43.117" v="683" actId="1076"/>
        <pc:sldMkLst>
          <pc:docMk/>
          <pc:sldMk cId="0" sldId="261"/>
        </pc:sldMkLst>
        <pc:picChg chg="mod modCrop">
          <ac:chgData name="Van Rootselaar, Nicole" userId="aaf242eb-6c13-4239-9fb1-8f87f967e6d1" providerId="ADAL" clId="{B26DB1B9-33B8-448C-A5FE-83FC434368DA}" dt="2026-01-28T17:03:43.117" v="683" actId="1076"/>
          <ac:picMkLst>
            <pc:docMk/>
            <pc:sldMk cId="0" sldId="261"/>
            <ac:picMk id="2" creationId="{00000000-0000-0000-0000-000000000000}"/>
          </ac:picMkLst>
        </pc:picChg>
        <pc:picChg chg="add mod">
          <ac:chgData name="Van Rootselaar, Nicole" userId="aaf242eb-6c13-4239-9fb1-8f87f967e6d1" providerId="ADAL" clId="{B26DB1B9-33B8-448C-A5FE-83FC434368DA}" dt="2026-01-28T17:03:36.125" v="681" actId="1076"/>
          <ac:picMkLst>
            <pc:docMk/>
            <pc:sldMk cId="0" sldId="261"/>
            <ac:picMk id="3" creationId="{36148C0C-EE4F-0979-4247-8D30A8922D86}"/>
          </ac:picMkLst>
        </pc:picChg>
      </pc:sldChg>
      <pc:sldChg chg="modSp mod ord">
        <pc:chgData name="Van Rootselaar, Nicole" userId="aaf242eb-6c13-4239-9fb1-8f87f967e6d1" providerId="ADAL" clId="{B26DB1B9-33B8-448C-A5FE-83FC434368DA}" dt="2026-01-28T16:38:22.116" v="381" actId="14100"/>
        <pc:sldMkLst>
          <pc:docMk/>
          <pc:sldMk cId="0" sldId="262"/>
        </pc:sldMkLst>
        <pc:spChg chg="mod">
          <ac:chgData name="Van Rootselaar, Nicole" userId="aaf242eb-6c13-4239-9fb1-8f87f967e6d1" providerId="ADAL" clId="{B26DB1B9-33B8-448C-A5FE-83FC434368DA}" dt="2026-01-28T16:38:22.116" v="381" actId="14100"/>
          <ac:spMkLst>
            <pc:docMk/>
            <pc:sldMk cId="0" sldId="262"/>
            <ac:spMk id="2" creationId="{00000000-0000-0000-0000-000000000000}"/>
          </ac:spMkLst>
        </pc:spChg>
      </pc:sldChg>
      <pc:sldChg chg="modSp ord">
        <pc:chgData name="Van Rootselaar, Nicole" userId="aaf242eb-6c13-4239-9fb1-8f87f967e6d1" providerId="ADAL" clId="{B26DB1B9-33B8-448C-A5FE-83FC434368DA}" dt="2026-01-28T16:41:06.339" v="383"/>
        <pc:sldMkLst>
          <pc:docMk/>
          <pc:sldMk cId="0" sldId="263"/>
        </pc:sldMkLst>
        <pc:spChg chg="mod">
          <ac:chgData name="Van Rootselaar, Nicole" userId="aaf242eb-6c13-4239-9fb1-8f87f967e6d1" providerId="ADAL" clId="{B26DB1B9-33B8-448C-A5FE-83FC434368DA}" dt="2026-01-27T17:25:42.843" v="81" actId="20577"/>
          <ac:spMkLst>
            <pc:docMk/>
            <pc:sldMk cId="0" sldId="263"/>
            <ac:spMk id="5" creationId="{220041D8-1701-3B20-6623-5A78F2EA6BA7}"/>
          </ac:spMkLst>
        </pc:spChg>
      </pc:sldChg>
      <pc:sldChg chg="del">
        <pc:chgData name="Van Rootselaar, Nicole" userId="aaf242eb-6c13-4239-9fb1-8f87f967e6d1" providerId="ADAL" clId="{B26DB1B9-33B8-448C-A5FE-83FC434368DA}" dt="2026-01-27T17:26:16.406" v="82" actId="47"/>
        <pc:sldMkLst>
          <pc:docMk/>
          <pc:sldMk cId="0" sldId="264"/>
        </pc:sldMkLst>
      </pc:sldChg>
      <pc:sldChg chg="addSp modSp mod">
        <pc:chgData name="Van Rootselaar, Nicole" userId="aaf242eb-6c13-4239-9fb1-8f87f967e6d1" providerId="ADAL" clId="{B26DB1B9-33B8-448C-A5FE-83FC434368DA}" dt="2026-01-28T17:03:26.126" v="678" actId="1076"/>
        <pc:sldMkLst>
          <pc:docMk/>
          <pc:sldMk cId="0" sldId="265"/>
        </pc:sldMkLst>
        <pc:picChg chg="mod modCrop">
          <ac:chgData name="Van Rootselaar, Nicole" userId="aaf242eb-6c13-4239-9fb1-8f87f967e6d1" providerId="ADAL" clId="{B26DB1B9-33B8-448C-A5FE-83FC434368DA}" dt="2026-01-28T17:03:23.846" v="677" actId="732"/>
          <ac:picMkLst>
            <pc:docMk/>
            <pc:sldMk cId="0" sldId="265"/>
            <ac:picMk id="2" creationId="{00000000-0000-0000-0000-000000000000}"/>
          </ac:picMkLst>
        </pc:picChg>
        <pc:picChg chg="add mod">
          <ac:chgData name="Van Rootselaar, Nicole" userId="aaf242eb-6c13-4239-9fb1-8f87f967e6d1" providerId="ADAL" clId="{B26DB1B9-33B8-448C-A5FE-83FC434368DA}" dt="2026-01-28T17:03:26.126" v="678" actId="1076"/>
          <ac:picMkLst>
            <pc:docMk/>
            <pc:sldMk cId="0" sldId="265"/>
            <ac:picMk id="3" creationId="{B0194FEA-F5CC-A360-1EF4-BF91188A2D00}"/>
          </ac:picMkLst>
        </pc:picChg>
      </pc:sldChg>
      <pc:sldChg chg="addSp modSp mod modNotesTx">
        <pc:chgData name="Van Rootselaar, Nicole" userId="aaf242eb-6c13-4239-9fb1-8f87f967e6d1" providerId="ADAL" clId="{B26DB1B9-33B8-448C-A5FE-83FC434368DA}" dt="2026-01-28T17:03:07.404" v="675"/>
        <pc:sldMkLst>
          <pc:docMk/>
          <pc:sldMk cId="0" sldId="266"/>
        </pc:sldMkLst>
        <pc:picChg chg="mod">
          <ac:chgData name="Van Rootselaar, Nicole" userId="aaf242eb-6c13-4239-9fb1-8f87f967e6d1" providerId="ADAL" clId="{B26DB1B9-33B8-448C-A5FE-83FC434368DA}" dt="2026-01-28T16:53:43.616" v="674" actId="1037"/>
          <ac:picMkLst>
            <pc:docMk/>
            <pc:sldMk cId="0" sldId="266"/>
            <ac:picMk id="2" creationId="{00000000-0000-0000-0000-000000000000}"/>
          </ac:picMkLst>
        </pc:picChg>
        <pc:picChg chg="add mod">
          <ac:chgData name="Van Rootselaar, Nicole" userId="aaf242eb-6c13-4239-9fb1-8f87f967e6d1" providerId="ADAL" clId="{B26DB1B9-33B8-448C-A5FE-83FC434368DA}" dt="2026-01-28T17:03:07.404" v="675"/>
          <ac:picMkLst>
            <pc:docMk/>
            <pc:sldMk cId="0" sldId="266"/>
            <ac:picMk id="3" creationId="{23DD0C81-3B06-34C7-F2F8-0CF6C2427623}"/>
          </ac:picMkLst>
        </pc:picChg>
      </pc:sldChg>
      <pc:sldChg chg="del">
        <pc:chgData name="Van Rootselaar, Nicole" userId="aaf242eb-6c13-4239-9fb1-8f87f967e6d1" providerId="ADAL" clId="{B26DB1B9-33B8-448C-A5FE-83FC434368DA}" dt="2026-01-27T17:27:12.586" v="83" actId="47"/>
        <pc:sldMkLst>
          <pc:docMk/>
          <pc:sldMk cId="0" sldId="267"/>
        </pc:sldMkLst>
      </pc:sldChg>
      <pc:sldChg chg="del">
        <pc:chgData name="Van Rootselaar, Nicole" userId="aaf242eb-6c13-4239-9fb1-8f87f967e6d1" providerId="ADAL" clId="{B26DB1B9-33B8-448C-A5FE-83FC434368DA}" dt="2026-01-27T17:27:13.573" v="84" actId="47"/>
        <pc:sldMkLst>
          <pc:docMk/>
          <pc:sldMk cId="0" sldId="268"/>
        </pc:sldMkLst>
      </pc:sldChg>
      <pc:sldChg chg="del">
        <pc:chgData name="Van Rootselaar, Nicole" userId="aaf242eb-6c13-4239-9fb1-8f87f967e6d1" providerId="ADAL" clId="{B26DB1B9-33B8-448C-A5FE-83FC434368DA}" dt="2026-01-27T17:27:14.428" v="85" actId="47"/>
        <pc:sldMkLst>
          <pc:docMk/>
          <pc:sldMk cId="0" sldId="269"/>
        </pc:sldMkLst>
      </pc:sldChg>
      <pc:sldChg chg="del">
        <pc:chgData name="Van Rootselaar, Nicole" userId="aaf242eb-6c13-4239-9fb1-8f87f967e6d1" providerId="ADAL" clId="{B26DB1B9-33B8-448C-A5FE-83FC434368DA}" dt="2026-01-27T17:27:15.779" v="86" actId="47"/>
        <pc:sldMkLst>
          <pc:docMk/>
          <pc:sldMk cId="0" sldId="270"/>
        </pc:sldMkLst>
      </pc:sldChg>
      <pc:sldChg chg="addSp delSp modSp mod modAnim">
        <pc:chgData name="Van Rootselaar, Nicole" userId="aaf242eb-6c13-4239-9fb1-8f87f967e6d1" providerId="ADAL" clId="{B26DB1B9-33B8-448C-A5FE-83FC434368DA}" dt="2026-01-28T17:25:18.472" v="829" actId="1076"/>
        <pc:sldMkLst>
          <pc:docMk/>
          <pc:sldMk cId="0" sldId="271"/>
        </pc:sldMkLst>
        <pc:spChg chg="mod">
          <ac:chgData name="Van Rootselaar, Nicole" userId="aaf242eb-6c13-4239-9fb1-8f87f967e6d1" providerId="ADAL" clId="{B26DB1B9-33B8-448C-A5FE-83FC434368DA}" dt="2026-01-28T17:25:18.472" v="829" actId="1076"/>
          <ac:spMkLst>
            <pc:docMk/>
            <pc:sldMk cId="0" sldId="271"/>
            <ac:spMk id="4" creationId="{00000000-0000-0000-0000-000000000000}"/>
          </ac:spMkLst>
        </pc:spChg>
        <pc:spChg chg="add mod">
          <ac:chgData name="Van Rootselaar, Nicole" userId="aaf242eb-6c13-4239-9fb1-8f87f967e6d1" providerId="ADAL" clId="{B26DB1B9-33B8-448C-A5FE-83FC434368DA}" dt="2026-01-28T17:24:58.968" v="817" actId="1076"/>
          <ac:spMkLst>
            <pc:docMk/>
            <pc:sldMk cId="0" sldId="271"/>
            <ac:spMk id="7" creationId="{6485B625-A1BC-E225-06BF-9ED2E8B0D138}"/>
          </ac:spMkLst>
        </pc:spChg>
        <pc:picChg chg="add del">
          <ac:chgData name="Van Rootselaar, Nicole" userId="aaf242eb-6c13-4239-9fb1-8f87f967e6d1" providerId="ADAL" clId="{B26DB1B9-33B8-448C-A5FE-83FC434368DA}" dt="2026-01-28T15:42:17.942" v="363" actId="478"/>
          <ac:picMkLst>
            <pc:docMk/>
            <pc:sldMk cId="0" sldId="271"/>
            <ac:picMk id="6" creationId="{6C50EC24-14BA-B00F-FC7B-DA0451DC54D8}"/>
          </ac:picMkLst>
        </pc:picChg>
      </pc:sldChg>
      <pc:sldChg chg="del">
        <pc:chgData name="Van Rootselaar, Nicole" userId="aaf242eb-6c13-4239-9fb1-8f87f967e6d1" providerId="ADAL" clId="{B26DB1B9-33B8-448C-A5FE-83FC434368DA}" dt="2026-01-27T17:28:13.257" v="113" actId="47"/>
        <pc:sldMkLst>
          <pc:docMk/>
          <pc:sldMk cId="0" sldId="273"/>
        </pc:sldMkLst>
      </pc:sldChg>
      <pc:sldChg chg="del">
        <pc:chgData name="Van Rootselaar, Nicole" userId="aaf242eb-6c13-4239-9fb1-8f87f967e6d1" providerId="ADAL" clId="{B26DB1B9-33B8-448C-A5FE-83FC434368DA}" dt="2026-01-27T17:28:14.395" v="114" actId="47"/>
        <pc:sldMkLst>
          <pc:docMk/>
          <pc:sldMk cId="0" sldId="274"/>
        </pc:sldMkLst>
      </pc:sldChg>
      <pc:sldChg chg="del">
        <pc:chgData name="Van Rootselaar, Nicole" userId="aaf242eb-6c13-4239-9fb1-8f87f967e6d1" providerId="ADAL" clId="{B26DB1B9-33B8-448C-A5FE-83FC434368DA}" dt="2026-01-27T17:28:15.749" v="115" actId="47"/>
        <pc:sldMkLst>
          <pc:docMk/>
          <pc:sldMk cId="0" sldId="275"/>
        </pc:sldMkLst>
      </pc:sldChg>
      <pc:sldChg chg="del">
        <pc:chgData name="Van Rootselaar, Nicole" userId="aaf242eb-6c13-4239-9fb1-8f87f967e6d1" providerId="ADAL" clId="{B26DB1B9-33B8-448C-A5FE-83FC434368DA}" dt="2026-01-27T17:28:16.780" v="116" actId="47"/>
        <pc:sldMkLst>
          <pc:docMk/>
          <pc:sldMk cId="0" sldId="276"/>
        </pc:sldMkLst>
      </pc:sldChg>
      <pc:sldChg chg="modSp mod">
        <pc:chgData name="Van Rootselaar, Nicole" userId="aaf242eb-6c13-4239-9fb1-8f87f967e6d1" providerId="ADAL" clId="{B26DB1B9-33B8-448C-A5FE-83FC434368DA}" dt="2026-01-28T15:41:18.229" v="359" actId="14100"/>
        <pc:sldMkLst>
          <pc:docMk/>
          <pc:sldMk cId="0" sldId="277"/>
        </pc:sldMkLst>
        <pc:spChg chg="mod">
          <ac:chgData name="Van Rootselaar, Nicole" userId="aaf242eb-6c13-4239-9fb1-8f87f967e6d1" providerId="ADAL" clId="{B26DB1B9-33B8-448C-A5FE-83FC434368DA}" dt="2026-01-28T15:41:18.229" v="359" actId="14100"/>
          <ac:spMkLst>
            <pc:docMk/>
            <pc:sldMk cId="0" sldId="277"/>
            <ac:spMk id="4" creationId="{00000000-0000-0000-0000-000000000000}"/>
          </ac:spMkLst>
        </pc:spChg>
      </pc:sldChg>
      <pc:sldChg chg="modSp mod">
        <pc:chgData name="Van Rootselaar, Nicole" userId="aaf242eb-6c13-4239-9fb1-8f87f967e6d1" providerId="ADAL" clId="{B26DB1B9-33B8-448C-A5FE-83FC434368DA}" dt="2026-01-26T20:39:07.823" v="60" actId="20577"/>
        <pc:sldMkLst>
          <pc:docMk/>
          <pc:sldMk cId="0" sldId="278"/>
        </pc:sldMkLst>
        <pc:spChg chg="mod">
          <ac:chgData name="Van Rootselaar, Nicole" userId="aaf242eb-6c13-4239-9fb1-8f87f967e6d1" providerId="ADAL" clId="{B26DB1B9-33B8-448C-A5FE-83FC434368DA}" dt="2026-01-26T20:38:33.385" v="22" actId="20577"/>
          <ac:spMkLst>
            <pc:docMk/>
            <pc:sldMk cId="0" sldId="278"/>
            <ac:spMk id="3" creationId="{00000000-0000-0000-0000-000000000000}"/>
          </ac:spMkLst>
        </pc:spChg>
        <pc:spChg chg="mod">
          <ac:chgData name="Van Rootselaar, Nicole" userId="aaf242eb-6c13-4239-9fb1-8f87f967e6d1" providerId="ADAL" clId="{B26DB1B9-33B8-448C-A5FE-83FC434368DA}" dt="2026-01-26T20:39:07.823" v="60" actId="20577"/>
          <ac:spMkLst>
            <pc:docMk/>
            <pc:sldMk cId="0" sldId="278"/>
            <ac:spMk id="4" creationId="{00000000-0000-0000-0000-000000000000}"/>
          </ac:spMkLst>
        </pc:spChg>
      </pc:sldChg>
      <pc:sldChg chg="del">
        <pc:chgData name="Van Rootselaar, Nicole" userId="aaf242eb-6c13-4239-9fb1-8f87f967e6d1" providerId="ADAL" clId="{B26DB1B9-33B8-448C-A5FE-83FC434368DA}" dt="2026-01-27T17:28:42.815" v="118" actId="47"/>
        <pc:sldMkLst>
          <pc:docMk/>
          <pc:sldMk cId="0" sldId="279"/>
        </pc:sldMkLst>
      </pc:sldChg>
      <pc:sldChg chg="del">
        <pc:chgData name="Van Rootselaar, Nicole" userId="aaf242eb-6c13-4239-9fb1-8f87f967e6d1" providerId="ADAL" clId="{B26DB1B9-33B8-448C-A5FE-83FC434368DA}" dt="2026-01-27T17:28:43.380" v="119" actId="47"/>
        <pc:sldMkLst>
          <pc:docMk/>
          <pc:sldMk cId="0" sldId="280"/>
        </pc:sldMkLst>
      </pc:sldChg>
      <pc:sldChg chg="del">
        <pc:chgData name="Van Rootselaar, Nicole" userId="aaf242eb-6c13-4239-9fb1-8f87f967e6d1" providerId="ADAL" clId="{B26DB1B9-33B8-448C-A5FE-83FC434368DA}" dt="2026-01-27T17:28:44.671" v="120" actId="47"/>
        <pc:sldMkLst>
          <pc:docMk/>
          <pc:sldMk cId="0" sldId="281"/>
        </pc:sldMkLst>
      </pc:sldChg>
      <pc:sldChg chg="del">
        <pc:chgData name="Van Rootselaar, Nicole" userId="aaf242eb-6c13-4239-9fb1-8f87f967e6d1" providerId="ADAL" clId="{B26DB1B9-33B8-448C-A5FE-83FC434368DA}" dt="2026-01-27T17:28:45.835" v="121" actId="47"/>
        <pc:sldMkLst>
          <pc:docMk/>
          <pc:sldMk cId="0" sldId="282"/>
        </pc:sldMkLst>
      </pc:sldChg>
      <pc:sldChg chg="modSp del mod">
        <pc:chgData name="Van Rootselaar, Nicole" userId="aaf242eb-6c13-4239-9fb1-8f87f967e6d1" providerId="ADAL" clId="{B26DB1B9-33B8-448C-A5FE-83FC434368DA}" dt="2026-01-28T16:29:04.327" v="376" actId="47"/>
        <pc:sldMkLst>
          <pc:docMk/>
          <pc:sldMk cId="3453159318" sldId="283"/>
        </pc:sldMkLst>
        <pc:spChg chg="mod">
          <ac:chgData name="Van Rootselaar, Nicole" userId="aaf242eb-6c13-4239-9fb1-8f87f967e6d1" providerId="ADAL" clId="{B26DB1B9-33B8-448C-A5FE-83FC434368DA}" dt="2026-01-27T17:25:08.677" v="62" actId="20577"/>
          <ac:spMkLst>
            <pc:docMk/>
            <pc:sldMk cId="3453159318" sldId="283"/>
            <ac:spMk id="4" creationId="{26D4C29C-0074-620B-AFE3-CB1B0AAF6781}"/>
          </ac:spMkLst>
        </pc:spChg>
      </pc:sldChg>
      <pc:sldChg chg="delSp modSp mod">
        <pc:chgData name="Van Rootselaar, Nicole" userId="aaf242eb-6c13-4239-9fb1-8f87f967e6d1" providerId="ADAL" clId="{B26DB1B9-33B8-448C-A5FE-83FC434368DA}" dt="2026-01-28T16:53:34.778" v="672" actId="20577"/>
        <pc:sldMkLst>
          <pc:docMk/>
          <pc:sldMk cId="1296825042" sldId="285"/>
        </pc:sldMkLst>
        <pc:spChg chg="mod">
          <ac:chgData name="Van Rootselaar, Nicole" userId="aaf242eb-6c13-4239-9fb1-8f87f967e6d1" providerId="ADAL" clId="{B26DB1B9-33B8-448C-A5FE-83FC434368DA}" dt="2026-01-28T16:53:34.778" v="672" actId="20577"/>
          <ac:spMkLst>
            <pc:docMk/>
            <pc:sldMk cId="1296825042" sldId="285"/>
            <ac:spMk id="7" creationId="{2E19DB24-2F30-A617-98B3-6E64A0F3B9F0}"/>
          </ac:spMkLst>
        </pc:spChg>
        <pc:spChg chg="mod">
          <ac:chgData name="Van Rootselaar, Nicole" userId="aaf242eb-6c13-4239-9fb1-8f87f967e6d1" providerId="ADAL" clId="{B26DB1B9-33B8-448C-A5FE-83FC434368DA}" dt="2026-01-28T16:53:07.327" v="668" actId="14100"/>
          <ac:spMkLst>
            <pc:docMk/>
            <pc:sldMk cId="1296825042" sldId="285"/>
            <ac:spMk id="9" creationId="{1534BEB6-1882-A4D7-7302-6063D555974A}"/>
          </ac:spMkLst>
        </pc:spChg>
        <pc:grpChg chg="mod">
          <ac:chgData name="Van Rootselaar, Nicole" userId="aaf242eb-6c13-4239-9fb1-8f87f967e6d1" providerId="ADAL" clId="{B26DB1B9-33B8-448C-A5FE-83FC434368DA}" dt="2026-01-28T16:53:11.312" v="669" actId="1076"/>
          <ac:grpSpMkLst>
            <pc:docMk/>
            <pc:sldMk cId="1296825042" sldId="285"/>
            <ac:grpSpMk id="12" creationId="{360039E2-52C2-108A-D57F-BB1A369677E8}"/>
          </ac:grpSpMkLst>
        </pc:grpChg>
        <pc:picChg chg="mod">
          <ac:chgData name="Van Rootselaar, Nicole" userId="aaf242eb-6c13-4239-9fb1-8f87f967e6d1" providerId="ADAL" clId="{B26DB1B9-33B8-448C-A5FE-83FC434368DA}" dt="2026-01-28T16:53:25.879" v="671" actId="1076"/>
          <ac:picMkLst>
            <pc:docMk/>
            <pc:sldMk cId="1296825042" sldId="285"/>
            <ac:picMk id="13" creationId="{A1FF1501-BB81-6C76-1903-C49840DC4956}"/>
          </ac:picMkLst>
        </pc:picChg>
        <pc:picChg chg="del">
          <ac:chgData name="Van Rootselaar, Nicole" userId="aaf242eb-6c13-4239-9fb1-8f87f967e6d1" providerId="ADAL" clId="{B26DB1B9-33B8-448C-A5FE-83FC434368DA}" dt="2026-01-28T16:49:03.337" v="401" actId="478"/>
          <ac:picMkLst>
            <pc:docMk/>
            <pc:sldMk cId="1296825042" sldId="285"/>
            <ac:picMk id="16" creationId="{77C4261B-4312-45BE-4634-7F318290B131}"/>
          </ac:picMkLst>
        </pc:picChg>
      </pc:sldChg>
      <pc:sldChg chg="del">
        <pc:chgData name="Van Rootselaar, Nicole" userId="aaf242eb-6c13-4239-9fb1-8f87f967e6d1" providerId="ADAL" clId="{B26DB1B9-33B8-448C-A5FE-83FC434368DA}" dt="2026-01-27T17:28:41.836" v="117" actId="47"/>
        <pc:sldMkLst>
          <pc:docMk/>
          <pc:sldMk cId="807197562" sldId="286"/>
        </pc:sldMkLst>
      </pc:sldChg>
      <pc:sldChg chg="modSp mod">
        <pc:chgData name="Van Rootselaar, Nicole" userId="aaf242eb-6c13-4239-9fb1-8f87f967e6d1" providerId="ADAL" clId="{B26DB1B9-33B8-448C-A5FE-83FC434368DA}" dt="2026-01-27T17:28:04.420" v="112" actId="1076"/>
        <pc:sldMkLst>
          <pc:docMk/>
          <pc:sldMk cId="1354751999" sldId="287"/>
        </pc:sldMkLst>
        <pc:spChg chg="mod">
          <ac:chgData name="Van Rootselaar, Nicole" userId="aaf242eb-6c13-4239-9fb1-8f87f967e6d1" providerId="ADAL" clId="{B26DB1B9-33B8-448C-A5FE-83FC434368DA}" dt="2026-01-27T17:28:04.420" v="112" actId="1076"/>
          <ac:spMkLst>
            <pc:docMk/>
            <pc:sldMk cId="1354751999" sldId="287"/>
            <ac:spMk id="6" creationId="{5BF46077-E5DB-A589-B3D3-BEBF77C75559}"/>
          </ac:spMkLst>
        </pc:spChg>
      </pc:sldChg>
      <pc:sldChg chg="modSp mod">
        <pc:chgData name="Van Rootselaar, Nicole" userId="aaf242eb-6c13-4239-9fb1-8f87f967e6d1" providerId="ADAL" clId="{B26DB1B9-33B8-448C-A5FE-83FC434368DA}" dt="2026-01-27T17:27:51.031" v="103" actId="1076"/>
        <pc:sldMkLst>
          <pc:docMk/>
          <pc:sldMk cId="3145580849" sldId="288"/>
        </pc:sldMkLst>
        <pc:spChg chg="mod">
          <ac:chgData name="Van Rootselaar, Nicole" userId="aaf242eb-6c13-4239-9fb1-8f87f967e6d1" providerId="ADAL" clId="{B26DB1B9-33B8-448C-A5FE-83FC434368DA}" dt="2026-01-27T17:27:51.031" v="103" actId="1076"/>
          <ac:spMkLst>
            <pc:docMk/>
            <pc:sldMk cId="3145580849" sldId="288"/>
            <ac:spMk id="6" creationId="{97C94C59-051A-8611-A058-1C5DA6E86D92}"/>
          </ac:spMkLst>
        </pc:spChg>
      </pc:sldChg>
      <pc:sldChg chg="modSp mod">
        <pc:chgData name="Van Rootselaar, Nicole" userId="aaf242eb-6c13-4239-9fb1-8f87f967e6d1" providerId="ADAL" clId="{B26DB1B9-33B8-448C-A5FE-83FC434368DA}" dt="2026-01-28T15:41:46.232" v="360" actId="20577"/>
        <pc:sldMkLst>
          <pc:docMk/>
          <pc:sldMk cId="1295657914" sldId="289"/>
        </pc:sldMkLst>
        <pc:spChg chg="mod">
          <ac:chgData name="Van Rootselaar, Nicole" userId="aaf242eb-6c13-4239-9fb1-8f87f967e6d1" providerId="ADAL" clId="{B26DB1B9-33B8-448C-A5FE-83FC434368DA}" dt="2026-01-28T15:41:46.232" v="360" actId="20577"/>
          <ac:spMkLst>
            <pc:docMk/>
            <pc:sldMk cId="1295657914" sldId="289"/>
            <ac:spMk id="4" creationId="{D1EED931-D1F6-5118-91C9-754D73FE374B}"/>
          </ac:spMkLst>
        </pc:spChg>
      </pc:sldChg>
      <pc:sldChg chg="modSp mod">
        <pc:chgData name="Van Rootselaar, Nicole" userId="aaf242eb-6c13-4239-9fb1-8f87f967e6d1" providerId="ADAL" clId="{B26DB1B9-33B8-448C-A5FE-83FC434368DA}" dt="2026-01-27T17:33:26.463" v="358" actId="20577"/>
        <pc:sldMkLst>
          <pc:docMk/>
          <pc:sldMk cId="3308084318" sldId="295"/>
        </pc:sldMkLst>
        <pc:spChg chg="mod">
          <ac:chgData name="Van Rootselaar, Nicole" userId="aaf242eb-6c13-4239-9fb1-8f87f967e6d1" providerId="ADAL" clId="{B26DB1B9-33B8-448C-A5FE-83FC434368DA}" dt="2026-01-27T17:33:26.463" v="358" actId="20577"/>
          <ac:spMkLst>
            <pc:docMk/>
            <pc:sldMk cId="3308084318" sldId="295"/>
            <ac:spMk id="4" creationId="{B5B5C3ED-045C-C55F-1D3F-2B01338C9325}"/>
          </ac:spMkLst>
        </pc:spChg>
      </pc:sldChg>
      <pc:sldChg chg="addSp delSp modSp add mod ord">
        <pc:chgData name="Van Rootselaar, Nicole" userId="aaf242eb-6c13-4239-9fb1-8f87f967e6d1" providerId="ADAL" clId="{B26DB1B9-33B8-448C-A5FE-83FC434368DA}" dt="2026-01-28T17:03:59.359" v="685" actId="1076"/>
        <pc:sldMkLst>
          <pc:docMk/>
          <pc:sldMk cId="3192393560" sldId="297"/>
        </pc:sldMkLst>
        <pc:spChg chg="del">
          <ac:chgData name="Van Rootselaar, Nicole" userId="aaf242eb-6c13-4239-9fb1-8f87f967e6d1" providerId="ADAL" clId="{B26DB1B9-33B8-448C-A5FE-83FC434368DA}" dt="2026-01-28T15:42:22.005" v="364" actId="478"/>
          <ac:spMkLst>
            <pc:docMk/>
            <pc:sldMk cId="3192393560" sldId="297"/>
            <ac:spMk id="2" creationId="{FD7FC2BB-E637-8DAF-E115-D6FC8CC1AC53}"/>
          </ac:spMkLst>
        </pc:spChg>
        <pc:spChg chg="del">
          <ac:chgData name="Van Rootselaar, Nicole" userId="aaf242eb-6c13-4239-9fb1-8f87f967e6d1" providerId="ADAL" clId="{B26DB1B9-33B8-448C-A5FE-83FC434368DA}" dt="2026-01-28T15:42:28.070" v="367" actId="478"/>
          <ac:spMkLst>
            <pc:docMk/>
            <pc:sldMk cId="3192393560" sldId="297"/>
            <ac:spMk id="3" creationId="{99B14396-2751-1C20-D354-806C1B1C784F}"/>
          </ac:spMkLst>
        </pc:spChg>
        <pc:spChg chg="del mod">
          <ac:chgData name="Van Rootselaar, Nicole" userId="aaf242eb-6c13-4239-9fb1-8f87f967e6d1" providerId="ADAL" clId="{B26DB1B9-33B8-448C-A5FE-83FC434368DA}" dt="2026-01-28T15:42:26.228" v="366" actId="478"/>
          <ac:spMkLst>
            <pc:docMk/>
            <pc:sldMk cId="3192393560" sldId="297"/>
            <ac:spMk id="4" creationId="{87081388-F537-A10A-35EC-659843946EFD}"/>
          </ac:spMkLst>
        </pc:spChg>
        <pc:spChg chg="add del mod">
          <ac:chgData name="Van Rootselaar, Nicole" userId="aaf242eb-6c13-4239-9fb1-8f87f967e6d1" providerId="ADAL" clId="{B26DB1B9-33B8-448C-A5FE-83FC434368DA}" dt="2026-01-28T15:42:30.259" v="368" actId="478"/>
          <ac:spMkLst>
            <pc:docMk/>
            <pc:sldMk cId="3192393560" sldId="297"/>
            <ac:spMk id="7" creationId="{615B0BC4-F82F-E851-04B3-024B24D9997B}"/>
          </ac:spMkLst>
        </pc:spChg>
        <pc:picChg chg="mod">
          <ac:chgData name="Van Rootselaar, Nicole" userId="aaf242eb-6c13-4239-9fb1-8f87f967e6d1" providerId="ADAL" clId="{B26DB1B9-33B8-448C-A5FE-83FC434368DA}" dt="2026-01-28T17:03:59.359" v="685" actId="1076"/>
          <ac:picMkLst>
            <pc:docMk/>
            <pc:sldMk cId="3192393560" sldId="297"/>
            <ac:picMk id="6" creationId="{A4DFF6B0-3EC1-BAE5-FFA2-199810C326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787E635-3DA1-3249-8F1A-BC654C8D2A79}" type="datetimeFigureOut">
              <a:rPr lang="en-US" smtClean="0"/>
              <a:t>1/28/2026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C69B317-5704-454C-A773-A6E6B35A0B1B}" type="slidenum">
              <a:rPr lang="en-US" smtClean="0"/>
              <a:t>‹#›</a:t>
            </a:fld>
            <a:endParaRPr lang="en-US"/>
          </a:p>
        </p:txBody>
      </p:sp>
    </p:spTree>
    <p:extLst>
      <p:ext uri="{BB962C8B-B14F-4D97-AF65-F5344CB8AC3E}">
        <p14:creationId xmlns:p14="http://schemas.microsoft.com/office/powerpoint/2010/main" val="78279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ew.officeapps.live.com/op/view.aspx?src=https%3A%2F%2Fnserc-crsng.canada.ca%2Fsites%2Fdefault%2Ffiles%2F2026-01%2FMcDonald_TCV_appendix_EN.docx&amp;wdOrigin=BROWSELI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latin typeface="Calibri"/>
                <a:cs typeface="Calibri"/>
              </a:rPr>
              <a:t>Introduce the why, what, and when so you can start preparing effectively.</a:t>
            </a:r>
          </a:p>
          <a:p>
            <a:endParaRPr lang="en-US" sz="2800">
              <a:latin typeface="Calibri"/>
              <a:cs typeface="Calibri"/>
            </a:endParaRPr>
          </a:p>
          <a:p>
            <a:r>
              <a:rPr lang="en-US" sz="2800">
                <a:latin typeface="Calibri"/>
                <a:cs typeface="Calibri"/>
              </a:rPr>
              <a:t>• Introduce the Narrative CV and how it differs from a traditional CV</a:t>
            </a:r>
          </a:p>
          <a:p>
            <a:endParaRPr lang="en-US" sz="2800">
              <a:latin typeface="Calibri"/>
              <a:cs typeface="Calibri"/>
            </a:endParaRPr>
          </a:p>
          <a:p>
            <a:r>
              <a:rPr lang="en-US" sz="2800">
                <a:latin typeface="Calibri"/>
                <a:cs typeface="Calibri"/>
              </a:rPr>
              <a:t>• Explain why Narrative CVs are being adopted in research assessment</a:t>
            </a:r>
          </a:p>
          <a:p>
            <a:endParaRPr lang="en-US" sz="2800">
              <a:latin typeface="Calibri"/>
              <a:cs typeface="Calibri"/>
            </a:endParaRPr>
          </a:p>
          <a:p>
            <a:r>
              <a:rPr lang="en-US" sz="2800">
                <a:latin typeface="Calibri"/>
                <a:cs typeface="Calibri"/>
              </a:rPr>
              <a:t>• Clarify when you are likely to need a Narrative CV (e.g. funding, recruitment, promotion)</a:t>
            </a:r>
          </a:p>
          <a:p>
            <a:endParaRPr lang="en-US" sz="2800">
              <a:latin typeface="Calibri"/>
              <a:cs typeface="Calibri"/>
            </a:endParaRPr>
          </a:p>
          <a:p>
            <a:r>
              <a:rPr lang="en-US" sz="2800">
                <a:latin typeface="Calibri"/>
                <a:cs typeface="Calibri"/>
              </a:rPr>
              <a:t>• Help you start thinking about how to prepare your own Narrative CV</a:t>
            </a:r>
          </a:p>
          <a:p>
            <a:endParaRPr lang="en-US" sz="2800">
              <a:latin typeface="Calibri"/>
              <a:cs typeface="Calibri"/>
            </a:endParaRPr>
          </a:p>
          <a:p>
            <a:endParaRPr lang="en-US" sz="2800">
              <a:latin typeface="Calibri"/>
              <a:cs typeface="Calibri"/>
            </a:endParaRPr>
          </a:p>
        </p:txBody>
      </p:sp>
      <p:sp>
        <p:nvSpPr>
          <p:cNvPr id="4" name="Slide Number Placeholder 3"/>
          <p:cNvSpPr>
            <a:spLocks noGrp="1"/>
          </p:cNvSpPr>
          <p:nvPr>
            <p:ph type="sldNum" sz="quarter" idx="5"/>
          </p:nvPr>
        </p:nvSpPr>
        <p:spPr/>
        <p:txBody>
          <a:bodyPr/>
          <a:lstStyle/>
          <a:p>
            <a:fld id="{AC69B317-5704-454C-A773-A6E6B35A0B1B}" type="slidenum">
              <a:rPr lang="en-US" smtClean="0"/>
              <a:t>2</a:t>
            </a:fld>
            <a:endParaRPr lang="en-US"/>
          </a:p>
        </p:txBody>
      </p:sp>
    </p:spTree>
    <p:extLst>
      <p:ext uri="{BB962C8B-B14F-4D97-AF65-F5344CB8AC3E}">
        <p14:creationId xmlns:p14="http://schemas.microsoft.com/office/powerpoint/2010/main" val="249509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Double check and select this slide or the next one</a:t>
            </a:r>
            <a:br>
              <a:rPr lang="en-US" b="1" dirty="0"/>
            </a:br>
            <a:br>
              <a:rPr lang="en-US" b="1" dirty="0"/>
            </a:br>
            <a:r>
              <a:rPr lang="en-US" b="1" dirty="0"/>
              <a:t>[Add link to underlined and </a:t>
            </a:r>
            <a:r>
              <a:rPr lang="en-US" b="1" dirty="0" err="1"/>
              <a:t>qr</a:t>
            </a:r>
            <a:r>
              <a:rPr lang="en-US" b="1" dirty="0"/>
              <a:t> code] </a:t>
            </a:r>
          </a:p>
        </p:txBody>
      </p:sp>
      <p:sp>
        <p:nvSpPr>
          <p:cNvPr id="4" name="Slide Number Placeholder 3"/>
          <p:cNvSpPr>
            <a:spLocks noGrp="1"/>
          </p:cNvSpPr>
          <p:nvPr>
            <p:ph type="sldNum" sz="quarter" idx="5"/>
          </p:nvPr>
        </p:nvSpPr>
        <p:spPr/>
        <p:txBody>
          <a:bodyPr/>
          <a:lstStyle/>
          <a:p>
            <a:fld id="{AC69B317-5704-454C-A773-A6E6B35A0B1B}" type="slidenum">
              <a:rPr lang="en-US" smtClean="0"/>
              <a:t>8</a:t>
            </a:fld>
            <a:endParaRPr lang="en-US"/>
          </a:p>
        </p:txBody>
      </p:sp>
    </p:spTree>
    <p:extLst>
      <p:ext uri="{BB962C8B-B14F-4D97-AF65-F5344CB8AC3E}">
        <p14:creationId xmlns:p14="http://schemas.microsoft.com/office/powerpoint/2010/main" val="87458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69B317-5704-454C-A773-A6E6B35A0B1B}" type="slidenum">
              <a:rPr lang="en-US" smtClean="0"/>
              <a:t>10</a:t>
            </a:fld>
            <a:endParaRPr lang="en-US"/>
          </a:p>
        </p:txBody>
      </p:sp>
    </p:spTree>
    <p:extLst>
      <p:ext uri="{BB962C8B-B14F-4D97-AF65-F5344CB8AC3E}">
        <p14:creationId xmlns:p14="http://schemas.microsoft.com/office/powerpoint/2010/main" val="183724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NSERC has been piloting a narrative CV in the Discovery Horizons program for the past four competitions, hence facilitating its transition to the tri-agency CV. Moving forward, applicants will no longer be limited by a six-year window and will be able to include contributions and experiences spanning their entire research career in their tri-agency CV.</a:t>
            </a:r>
          </a:p>
          <a:p>
            <a:r>
              <a:rPr lang="en-CA" sz="1200" b="0" i="0" kern="1200" dirty="0">
                <a:solidFill>
                  <a:schemeClr val="tx1"/>
                </a:solidFill>
                <a:effectLst/>
                <a:latin typeface="+mn-lt"/>
                <a:ea typeface="+mn-ea"/>
                <a:cs typeface="+mn-cs"/>
              </a:rPr>
              <a:t>The implementation of the tri-agency CV in the Arthur B. McDonald Fellowships will involve specific changes to the nomination package, including changes to the nomination letter to reduce potential overlap with the content of the tri-agency CV. The following changes will be applied to the nomination package:</a:t>
            </a:r>
          </a:p>
          <a:p>
            <a:r>
              <a:rPr lang="en-CA" sz="1200" b="0" i="0" kern="1200" dirty="0">
                <a:solidFill>
                  <a:schemeClr val="tx1"/>
                </a:solidFill>
                <a:effectLst/>
                <a:latin typeface="+mn-lt"/>
                <a:ea typeface="+mn-ea"/>
                <a:cs typeface="+mn-cs"/>
              </a:rPr>
              <a:t>Form 100 and the three-page description of the nomination (first section of the nomination letter) will be removed.  </a:t>
            </a:r>
          </a:p>
          <a:p>
            <a:r>
              <a:rPr lang="en-CA" sz="1200" b="0" i="0" kern="1200" dirty="0">
                <a:solidFill>
                  <a:schemeClr val="tx1"/>
                </a:solidFill>
                <a:effectLst/>
                <a:latin typeface="+mn-lt"/>
                <a:ea typeface="+mn-ea"/>
                <a:cs typeface="+mn-cs"/>
              </a:rPr>
              <a:t>One page will be added to the “Future directions” section of the nomination letter for nominees to describe their proposed outreach, mentorship and leadership activities (past achievements must be included in the tri-agency CV).  </a:t>
            </a:r>
          </a:p>
          <a:p>
            <a:r>
              <a:rPr lang="en-CA" sz="1200" b="0" i="0" kern="1200" dirty="0">
                <a:solidFill>
                  <a:schemeClr val="tx1"/>
                </a:solidFill>
                <a:effectLst/>
                <a:latin typeface="+mn-lt"/>
                <a:ea typeface="+mn-ea"/>
                <a:cs typeface="+mn-cs"/>
              </a:rPr>
              <a:t>Nominees will be required to submit a </a:t>
            </a:r>
            <a:r>
              <a:rPr lang="en-CA" sz="1200" b="0" i="0" kern="1200" dirty="0">
                <a:solidFill>
                  <a:schemeClr val="tx1"/>
                </a:solidFill>
                <a:effectLst/>
                <a:latin typeface="+mn-lt"/>
                <a:ea typeface="+mn-ea"/>
                <a:cs typeface="+mn-cs"/>
                <a:hlinkClick r:id="rId3" tooltip="https://view.officeapps.live.com/op/view.aspx?src=https%3A%2F%2Fnserc-crsng.canada.ca%2Fsites%2Fdefault%2Ffiles%2F2026-01%2FMcDonald_TCV_appendix_EN.docx&amp;wdOrigin=BROWSELINK"/>
              </a:rPr>
              <a:t>tri-agency CV appendix </a:t>
            </a:r>
            <a:r>
              <a:rPr lang="en-CA" sz="1200" b="0" i="0" kern="1200" dirty="0">
                <a:solidFill>
                  <a:schemeClr val="tx1"/>
                </a:solidFill>
                <a:effectLst/>
                <a:latin typeface="+mn-lt"/>
                <a:ea typeface="+mn-ea"/>
                <a:cs typeface="+mn-cs"/>
              </a:rPr>
              <a:t>in addition to the tri-agency CV.  </a:t>
            </a:r>
          </a:p>
          <a:p>
            <a:endParaRPr lang="en-CA" dirty="0"/>
          </a:p>
        </p:txBody>
      </p:sp>
      <p:sp>
        <p:nvSpPr>
          <p:cNvPr id="4" name="Slide Number Placeholder 3"/>
          <p:cNvSpPr>
            <a:spLocks noGrp="1"/>
          </p:cNvSpPr>
          <p:nvPr>
            <p:ph type="sldNum" sz="quarter" idx="5"/>
          </p:nvPr>
        </p:nvSpPr>
        <p:spPr/>
        <p:txBody>
          <a:bodyPr/>
          <a:lstStyle/>
          <a:p>
            <a:fld id="{AC69B317-5704-454C-A773-A6E6B35A0B1B}" type="slidenum">
              <a:rPr lang="en-US" smtClean="0"/>
              <a:t>11</a:t>
            </a:fld>
            <a:endParaRPr lang="en-US"/>
          </a:p>
        </p:txBody>
      </p:sp>
    </p:spTree>
    <p:extLst>
      <p:ext uri="{BB962C8B-B14F-4D97-AF65-F5344CB8AC3E}">
        <p14:creationId xmlns:p14="http://schemas.microsoft.com/office/powerpoint/2010/main" val="26337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9B317-5704-454C-A773-A6E6B35A0B1B}" type="slidenum">
              <a:rPr lang="en-US" smtClean="0"/>
              <a:t>14</a:t>
            </a:fld>
            <a:endParaRPr lang="en-US"/>
          </a:p>
        </p:txBody>
      </p:sp>
    </p:spTree>
    <p:extLst>
      <p:ext uri="{BB962C8B-B14F-4D97-AF65-F5344CB8AC3E}">
        <p14:creationId xmlns:p14="http://schemas.microsoft.com/office/powerpoint/2010/main" val="359849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0C476-122F-744D-C6B2-A9C618F21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DEBE1-341A-265D-6D31-6221A8CF2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9F1DE-E534-788D-C15C-DEE7DB93D1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72787C-05D1-761D-64C6-A4B969214D7A}"/>
              </a:ext>
            </a:extLst>
          </p:cNvPr>
          <p:cNvSpPr>
            <a:spLocks noGrp="1"/>
          </p:cNvSpPr>
          <p:nvPr>
            <p:ph type="sldNum" sz="quarter" idx="5"/>
          </p:nvPr>
        </p:nvSpPr>
        <p:spPr/>
        <p:txBody>
          <a:bodyPr/>
          <a:lstStyle/>
          <a:p>
            <a:fld id="{AC69B317-5704-454C-A773-A6E6B35A0B1B}" type="slidenum">
              <a:rPr lang="en-US" smtClean="0"/>
              <a:t>15</a:t>
            </a:fld>
            <a:endParaRPr lang="en-US"/>
          </a:p>
        </p:txBody>
      </p:sp>
    </p:spTree>
    <p:extLst>
      <p:ext uri="{BB962C8B-B14F-4D97-AF65-F5344CB8AC3E}">
        <p14:creationId xmlns:p14="http://schemas.microsoft.com/office/powerpoint/2010/main" val="293578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300" b="1" i="0">
                <a:solidFill>
                  <a:srgbClr val="3333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300" b="1" i="0">
                <a:solidFill>
                  <a:srgbClr val="3333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002" y="1690691"/>
            <a:ext cx="4593590" cy="5011420"/>
          </a:xfrm>
          <a:custGeom>
            <a:avLst/>
            <a:gdLst/>
            <a:ahLst/>
            <a:cxnLst/>
            <a:rect l="l" t="t" r="r" b="b"/>
            <a:pathLst>
              <a:path w="4593590" h="5011420">
                <a:moveTo>
                  <a:pt x="3827513" y="0"/>
                </a:moveTo>
                <a:lnTo>
                  <a:pt x="765517" y="0"/>
                </a:lnTo>
                <a:lnTo>
                  <a:pt x="717105" y="1506"/>
                </a:lnTo>
                <a:lnTo>
                  <a:pt x="669493" y="5964"/>
                </a:lnTo>
                <a:lnTo>
                  <a:pt x="622770" y="13285"/>
                </a:lnTo>
                <a:lnTo>
                  <a:pt x="577027" y="23379"/>
                </a:lnTo>
                <a:lnTo>
                  <a:pt x="532353" y="36157"/>
                </a:lnTo>
                <a:lnTo>
                  <a:pt x="488839" y="51528"/>
                </a:lnTo>
                <a:lnTo>
                  <a:pt x="446572" y="69403"/>
                </a:lnTo>
                <a:lnTo>
                  <a:pt x="405644" y="89692"/>
                </a:lnTo>
                <a:lnTo>
                  <a:pt x="366144" y="112306"/>
                </a:lnTo>
                <a:lnTo>
                  <a:pt x="328161" y="137155"/>
                </a:lnTo>
                <a:lnTo>
                  <a:pt x="291785" y="164149"/>
                </a:lnTo>
                <a:lnTo>
                  <a:pt x="257107" y="193199"/>
                </a:lnTo>
                <a:lnTo>
                  <a:pt x="224215" y="224215"/>
                </a:lnTo>
                <a:lnTo>
                  <a:pt x="193199" y="257107"/>
                </a:lnTo>
                <a:lnTo>
                  <a:pt x="164149" y="291785"/>
                </a:lnTo>
                <a:lnTo>
                  <a:pt x="137155" y="328161"/>
                </a:lnTo>
                <a:lnTo>
                  <a:pt x="112306" y="366144"/>
                </a:lnTo>
                <a:lnTo>
                  <a:pt x="89692" y="405644"/>
                </a:lnTo>
                <a:lnTo>
                  <a:pt x="69403" y="446572"/>
                </a:lnTo>
                <a:lnTo>
                  <a:pt x="51528" y="488839"/>
                </a:lnTo>
                <a:lnTo>
                  <a:pt x="36157" y="532353"/>
                </a:lnTo>
                <a:lnTo>
                  <a:pt x="23379" y="577027"/>
                </a:lnTo>
                <a:lnTo>
                  <a:pt x="13285" y="622770"/>
                </a:lnTo>
                <a:lnTo>
                  <a:pt x="5964" y="669493"/>
                </a:lnTo>
                <a:lnTo>
                  <a:pt x="1506" y="717105"/>
                </a:lnTo>
                <a:lnTo>
                  <a:pt x="0" y="765517"/>
                </a:lnTo>
                <a:lnTo>
                  <a:pt x="0" y="4245724"/>
                </a:lnTo>
                <a:lnTo>
                  <a:pt x="1506" y="4294136"/>
                </a:lnTo>
                <a:lnTo>
                  <a:pt x="5964" y="4341749"/>
                </a:lnTo>
                <a:lnTo>
                  <a:pt x="13285" y="4388471"/>
                </a:lnTo>
                <a:lnTo>
                  <a:pt x="23379" y="4434214"/>
                </a:lnTo>
                <a:lnTo>
                  <a:pt x="36157" y="4478888"/>
                </a:lnTo>
                <a:lnTo>
                  <a:pt x="51528" y="4522403"/>
                </a:lnTo>
                <a:lnTo>
                  <a:pt x="69403" y="4564669"/>
                </a:lnTo>
                <a:lnTo>
                  <a:pt x="89692" y="4605597"/>
                </a:lnTo>
                <a:lnTo>
                  <a:pt x="112306" y="4645098"/>
                </a:lnTo>
                <a:lnTo>
                  <a:pt x="137155" y="4683080"/>
                </a:lnTo>
                <a:lnTo>
                  <a:pt x="164149" y="4719456"/>
                </a:lnTo>
                <a:lnTo>
                  <a:pt x="193199" y="4754134"/>
                </a:lnTo>
                <a:lnTo>
                  <a:pt x="224215" y="4787026"/>
                </a:lnTo>
                <a:lnTo>
                  <a:pt x="257107" y="4818042"/>
                </a:lnTo>
                <a:lnTo>
                  <a:pt x="291785" y="4847092"/>
                </a:lnTo>
                <a:lnTo>
                  <a:pt x="328161" y="4874086"/>
                </a:lnTo>
                <a:lnTo>
                  <a:pt x="366144" y="4898935"/>
                </a:lnTo>
                <a:lnTo>
                  <a:pt x="405644" y="4921549"/>
                </a:lnTo>
                <a:lnTo>
                  <a:pt x="446572" y="4941838"/>
                </a:lnTo>
                <a:lnTo>
                  <a:pt x="488839" y="4959714"/>
                </a:lnTo>
                <a:lnTo>
                  <a:pt x="532353" y="4975085"/>
                </a:lnTo>
                <a:lnTo>
                  <a:pt x="577027" y="4987862"/>
                </a:lnTo>
                <a:lnTo>
                  <a:pt x="622770" y="4997956"/>
                </a:lnTo>
                <a:lnTo>
                  <a:pt x="669493" y="5005277"/>
                </a:lnTo>
                <a:lnTo>
                  <a:pt x="717105" y="5009736"/>
                </a:lnTo>
                <a:lnTo>
                  <a:pt x="765517" y="5011242"/>
                </a:lnTo>
                <a:lnTo>
                  <a:pt x="3827513" y="5011242"/>
                </a:lnTo>
                <a:lnTo>
                  <a:pt x="3875925" y="5009736"/>
                </a:lnTo>
                <a:lnTo>
                  <a:pt x="3923538" y="5005277"/>
                </a:lnTo>
                <a:lnTo>
                  <a:pt x="3970260" y="4997956"/>
                </a:lnTo>
                <a:lnTo>
                  <a:pt x="4016003" y="4987862"/>
                </a:lnTo>
                <a:lnTo>
                  <a:pt x="4060677" y="4975085"/>
                </a:lnTo>
                <a:lnTo>
                  <a:pt x="4104192" y="4959714"/>
                </a:lnTo>
                <a:lnTo>
                  <a:pt x="4146458" y="4941838"/>
                </a:lnTo>
                <a:lnTo>
                  <a:pt x="4187386" y="4921549"/>
                </a:lnTo>
                <a:lnTo>
                  <a:pt x="4226887" y="4898935"/>
                </a:lnTo>
                <a:lnTo>
                  <a:pt x="4264869" y="4874086"/>
                </a:lnTo>
                <a:lnTo>
                  <a:pt x="4301245" y="4847092"/>
                </a:lnTo>
                <a:lnTo>
                  <a:pt x="4335923" y="4818042"/>
                </a:lnTo>
                <a:lnTo>
                  <a:pt x="4368815" y="4787026"/>
                </a:lnTo>
                <a:lnTo>
                  <a:pt x="4399831" y="4754134"/>
                </a:lnTo>
                <a:lnTo>
                  <a:pt x="4428881" y="4719456"/>
                </a:lnTo>
                <a:lnTo>
                  <a:pt x="4455875" y="4683080"/>
                </a:lnTo>
                <a:lnTo>
                  <a:pt x="4480724" y="4645098"/>
                </a:lnTo>
                <a:lnTo>
                  <a:pt x="4503338" y="4605597"/>
                </a:lnTo>
                <a:lnTo>
                  <a:pt x="4523627" y="4564669"/>
                </a:lnTo>
                <a:lnTo>
                  <a:pt x="4541503" y="4522403"/>
                </a:lnTo>
                <a:lnTo>
                  <a:pt x="4556874" y="4478888"/>
                </a:lnTo>
                <a:lnTo>
                  <a:pt x="4569651" y="4434214"/>
                </a:lnTo>
                <a:lnTo>
                  <a:pt x="4579745" y="4388471"/>
                </a:lnTo>
                <a:lnTo>
                  <a:pt x="4587066" y="4341749"/>
                </a:lnTo>
                <a:lnTo>
                  <a:pt x="4591525" y="4294136"/>
                </a:lnTo>
                <a:lnTo>
                  <a:pt x="4593031" y="4245724"/>
                </a:lnTo>
                <a:lnTo>
                  <a:pt x="4593031" y="765517"/>
                </a:lnTo>
                <a:lnTo>
                  <a:pt x="4591525" y="717105"/>
                </a:lnTo>
                <a:lnTo>
                  <a:pt x="4587066" y="669493"/>
                </a:lnTo>
                <a:lnTo>
                  <a:pt x="4579745" y="622770"/>
                </a:lnTo>
                <a:lnTo>
                  <a:pt x="4569651" y="577027"/>
                </a:lnTo>
                <a:lnTo>
                  <a:pt x="4556874" y="532353"/>
                </a:lnTo>
                <a:lnTo>
                  <a:pt x="4541503" y="488839"/>
                </a:lnTo>
                <a:lnTo>
                  <a:pt x="4523627" y="446572"/>
                </a:lnTo>
                <a:lnTo>
                  <a:pt x="4503338" y="405644"/>
                </a:lnTo>
                <a:lnTo>
                  <a:pt x="4480724" y="366144"/>
                </a:lnTo>
                <a:lnTo>
                  <a:pt x="4455875" y="328161"/>
                </a:lnTo>
                <a:lnTo>
                  <a:pt x="4428881" y="291785"/>
                </a:lnTo>
                <a:lnTo>
                  <a:pt x="4399831" y="257107"/>
                </a:lnTo>
                <a:lnTo>
                  <a:pt x="4368815" y="224215"/>
                </a:lnTo>
                <a:lnTo>
                  <a:pt x="4335923" y="193199"/>
                </a:lnTo>
                <a:lnTo>
                  <a:pt x="4301245" y="164149"/>
                </a:lnTo>
                <a:lnTo>
                  <a:pt x="4264869" y="137155"/>
                </a:lnTo>
                <a:lnTo>
                  <a:pt x="4226887" y="112306"/>
                </a:lnTo>
                <a:lnTo>
                  <a:pt x="4187386" y="89692"/>
                </a:lnTo>
                <a:lnTo>
                  <a:pt x="4146458" y="69403"/>
                </a:lnTo>
                <a:lnTo>
                  <a:pt x="4104192" y="51528"/>
                </a:lnTo>
                <a:lnTo>
                  <a:pt x="4060677" y="36157"/>
                </a:lnTo>
                <a:lnTo>
                  <a:pt x="4016003" y="23379"/>
                </a:lnTo>
                <a:lnTo>
                  <a:pt x="3970260" y="13285"/>
                </a:lnTo>
                <a:lnTo>
                  <a:pt x="3923538" y="5964"/>
                </a:lnTo>
                <a:lnTo>
                  <a:pt x="3875925" y="1506"/>
                </a:lnTo>
                <a:lnTo>
                  <a:pt x="3827513" y="0"/>
                </a:lnTo>
                <a:close/>
              </a:path>
            </a:pathLst>
          </a:custGeom>
          <a:solidFill>
            <a:srgbClr val="FFE18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8007" y="1850024"/>
            <a:ext cx="3942715" cy="4719320"/>
          </a:xfrm>
          <a:prstGeom prst="rect">
            <a:avLst/>
          </a:prstGeom>
        </p:spPr>
        <p:txBody>
          <a:bodyPr wrap="square" lIns="0" tIns="0" rIns="0" bIns="0">
            <a:spAutoFit/>
          </a:bodyPr>
          <a:lstStyle>
            <a:lvl1pPr>
              <a:defRPr sz="1400" b="1" i="0">
                <a:solidFill>
                  <a:srgbClr val="333333"/>
                </a:solidFill>
                <a:latin typeface="Arial"/>
                <a:cs typeface="Arial"/>
              </a:defRPr>
            </a:lvl1pPr>
          </a:lstStyle>
          <a:p>
            <a:endParaRPr/>
          </a:p>
        </p:txBody>
      </p:sp>
      <p:sp>
        <p:nvSpPr>
          <p:cNvPr id="4" name="Holder 4"/>
          <p:cNvSpPr>
            <a:spLocks noGrp="1"/>
          </p:cNvSpPr>
          <p:nvPr>
            <p:ph sz="half" idx="3"/>
          </p:nvPr>
        </p:nvSpPr>
        <p:spPr>
          <a:xfrm>
            <a:off x="4935005" y="1831725"/>
            <a:ext cx="3769359" cy="4048760"/>
          </a:xfrm>
          <a:prstGeom prst="rect">
            <a:avLst/>
          </a:prstGeom>
        </p:spPr>
        <p:txBody>
          <a:bodyPr wrap="square" lIns="0" tIns="0" rIns="0" bIns="0">
            <a:spAutoFit/>
          </a:bodyPr>
          <a:lstStyle>
            <a:lvl1pPr>
              <a:defRPr sz="2000" b="0" i="0">
                <a:solidFill>
                  <a:srgbClr val="333333"/>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7390" y="604838"/>
            <a:ext cx="6090920" cy="696594"/>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399374" y="1930304"/>
            <a:ext cx="4668520" cy="4780280"/>
          </a:xfrm>
          <a:prstGeom prst="rect">
            <a:avLst/>
          </a:prstGeom>
        </p:spPr>
        <p:txBody>
          <a:bodyPr wrap="square" lIns="0" tIns="0" rIns="0" bIns="0">
            <a:spAutoFit/>
          </a:bodyPr>
          <a:lstStyle>
            <a:lvl1pPr>
              <a:defRPr sz="1300" b="1" i="0">
                <a:solidFill>
                  <a:srgbClr val="333333"/>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mhebert@uleth.c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leth-my.sharepoint.com/personal/nicole_vanrootselaar_uleth_ca/SitePages/How-to-improve-your-TCV-Biosketch-CV-Narrative-CV.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6" y="1769405"/>
            <a:ext cx="9144000" cy="3589654"/>
          </a:xfrm>
          <a:custGeom>
            <a:avLst/>
            <a:gdLst/>
            <a:ahLst/>
            <a:cxnLst/>
            <a:rect l="l" t="t" r="r" b="b"/>
            <a:pathLst>
              <a:path w="9144000" h="3589654">
                <a:moveTo>
                  <a:pt x="9144000" y="0"/>
                </a:moveTo>
                <a:lnTo>
                  <a:pt x="0" y="0"/>
                </a:lnTo>
                <a:lnTo>
                  <a:pt x="0" y="3589362"/>
                </a:lnTo>
                <a:lnTo>
                  <a:pt x="9144000" y="3589362"/>
                </a:lnTo>
                <a:lnTo>
                  <a:pt x="9144000" y="0"/>
                </a:lnTo>
                <a:close/>
              </a:path>
            </a:pathLst>
          </a:custGeom>
          <a:solidFill>
            <a:srgbClr val="001D51"/>
          </a:solidFill>
        </p:spPr>
        <p:txBody>
          <a:bodyPr wrap="square" lIns="0" tIns="0" rIns="0" bIns="0" rtlCol="0"/>
          <a:lstStyle/>
          <a:p>
            <a:endParaRPr/>
          </a:p>
        </p:txBody>
      </p:sp>
      <p:sp>
        <p:nvSpPr>
          <p:cNvPr id="4" name="object 4"/>
          <p:cNvSpPr txBox="1"/>
          <p:nvPr/>
        </p:nvSpPr>
        <p:spPr>
          <a:xfrm>
            <a:off x="1370584" y="2514600"/>
            <a:ext cx="6400800" cy="2358979"/>
          </a:xfrm>
          <a:prstGeom prst="rect">
            <a:avLst/>
          </a:prstGeom>
        </p:spPr>
        <p:txBody>
          <a:bodyPr vert="horz" wrap="square" lIns="0" tIns="12065" rIns="0" bIns="0" rtlCol="0">
            <a:spAutoFit/>
          </a:bodyPr>
          <a:lstStyle/>
          <a:p>
            <a:pPr marL="635" algn="ctr">
              <a:lnSpc>
                <a:spcPts val="4270"/>
              </a:lnSpc>
              <a:spcBef>
                <a:spcPts val="95"/>
              </a:spcBef>
            </a:pPr>
            <a:r>
              <a:rPr lang="en-US" sz="4400" spc="-85">
                <a:solidFill>
                  <a:srgbClr val="FFFFFF"/>
                </a:solidFill>
                <a:latin typeface="Calibri"/>
                <a:cs typeface="Calibri"/>
              </a:rPr>
              <a:t>A </a:t>
            </a:r>
            <a:r>
              <a:rPr lang="en-US" sz="4400" spc="190">
                <a:solidFill>
                  <a:srgbClr val="FFFFFF"/>
                </a:solidFill>
                <a:latin typeface="Calibri"/>
                <a:cs typeface="Calibri"/>
              </a:rPr>
              <a:t>Compelling</a:t>
            </a:r>
            <a:r>
              <a:rPr lang="en-US" sz="4400">
                <a:latin typeface="Calibri"/>
                <a:cs typeface="Calibri"/>
              </a:rPr>
              <a:t> </a:t>
            </a:r>
            <a:r>
              <a:rPr sz="4400" spc="85">
                <a:solidFill>
                  <a:srgbClr val="FFFFFF"/>
                </a:solidFill>
                <a:latin typeface="Calibri"/>
                <a:cs typeface="Calibri"/>
              </a:rPr>
              <a:t>Narrative:</a:t>
            </a:r>
            <a:endParaRPr sz="4400">
              <a:latin typeface="Calibri"/>
              <a:cs typeface="Calibri"/>
            </a:endParaRPr>
          </a:p>
          <a:p>
            <a:pPr algn="ctr">
              <a:lnSpc>
                <a:spcPts val="4270"/>
              </a:lnSpc>
            </a:pPr>
            <a:r>
              <a:rPr sz="4400">
                <a:solidFill>
                  <a:srgbClr val="FFFFFF"/>
                </a:solidFill>
                <a:latin typeface="Calibri"/>
                <a:cs typeface="Calibri"/>
              </a:rPr>
              <a:t>A</a:t>
            </a:r>
            <a:r>
              <a:rPr sz="4400" spc="-70">
                <a:solidFill>
                  <a:srgbClr val="FFFFFF"/>
                </a:solidFill>
                <a:latin typeface="Calibri"/>
                <a:cs typeface="Calibri"/>
              </a:rPr>
              <a:t> </a:t>
            </a:r>
            <a:r>
              <a:rPr sz="4400" spc="-40">
                <a:solidFill>
                  <a:srgbClr val="FFFFFF"/>
                </a:solidFill>
                <a:latin typeface="Calibri"/>
                <a:cs typeface="Calibri"/>
              </a:rPr>
              <a:t>Tri-</a:t>
            </a:r>
            <a:r>
              <a:rPr sz="4400" spc="114">
                <a:solidFill>
                  <a:srgbClr val="FFFFFF"/>
                </a:solidFill>
                <a:latin typeface="Calibri"/>
                <a:cs typeface="Calibri"/>
              </a:rPr>
              <a:t>agency</a:t>
            </a:r>
            <a:r>
              <a:rPr sz="4400" spc="-70">
                <a:solidFill>
                  <a:srgbClr val="FFFFFF"/>
                </a:solidFill>
                <a:latin typeface="Calibri"/>
                <a:cs typeface="Calibri"/>
              </a:rPr>
              <a:t> </a:t>
            </a:r>
            <a:r>
              <a:rPr sz="4400" spc="295">
                <a:solidFill>
                  <a:srgbClr val="FFFFFF"/>
                </a:solidFill>
                <a:latin typeface="Calibri"/>
                <a:cs typeface="Calibri"/>
              </a:rPr>
              <a:t>CV</a:t>
            </a:r>
            <a:r>
              <a:rPr sz="4400" spc="-55">
                <a:solidFill>
                  <a:srgbClr val="FFFFFF"/>
                </a:solidFill>
                <a:latin typeface="Calibri"/>
                <a:cs typeface="Calibri"/>
              </a:rPr>
              <a:t> </a:t>
            </a:r>
            <a:r>
              <a:rPr lang="en-US" sz="4400" spc="60">
                <a:solidFill>
                  <a:srgbClr val="FFFFFF"/>
                </a:solidFill>
                <a:latin typeface="Calibri"/>
                <a:cs typeface="Calibri"/>
              </a:rPr>
              <a:t>Information Session </a:t>
            </a:r>
            <a:endParaRPr sz="4400">
              <a:latin typeface="Calibri"/>
              <a:cs typeface="Calibri"/>
            </a:endParaRPr>
          </a:p>
          <a:p>
            <a:pPr marL="635" algn="ctr">
              <a:lnSpc>
                <a:spcPct val="100000"/>
              </a:lnSpc>
              <a:spcBef>
                <a:spcPts val="2975"/>
              </a:spcBef>
            </a:pPr>
            <a:r>
              <a:rPr sz="2000">
                <a:solidFill>
                  <a:srgbClr val="FFFFFF"/>
                </a:solidFill>
                <a:latin typeface="Calibri"/>
                <a:cs typeface="Calibri"/>
              </a:rPr>
              <a:t>J</a:t>
            </a:r>
            <a:r>
              <a:rPr lang="en-US" sz="2000">
                <a:solidFill>
                  <a:srgbClr val="FFFFFF"/>
                </a:solidFill>
                <a:latin typeface="Calibri"/>
                <a:cs typeface="Calibri"/>
              </a:rPr>
              <a:t>anuary</a:t>
            </a:r>
            <a:r>
              <a:rPr sz="2000" spc="25">
                <a:solidFill>
                  <a:srgbClr val="FFFFFF"/>
                </a:solidFill>
                <a:latin typeface="Calibri"/>
                <a:cs typeface="Calibri"/>
              </a:rPr>
              <a:t> </a:t>
            </a:r>
            <a:r>
              <a:rPr lang="en-US" sz="2000" spc="55">
                <a:solidFill>
                  <a:srgbClr val="FFFFFF"/>
                </a:solidFill>
                <a:latin typeface="Calibri"/>
                <a:cs typeface="Calibri"/>
              </a:rPr>
              <a:t>28</a:t>
            </a:r>
            <a:r>
              <a:rPr sz="2000" spc="55">
                <a:solidFill>
                  <a:srgbClr val="FFFFFF"/>
                </a:solidFill>
                <a:latin typeface="Calibri"/>
                <a:cs typeface="Calibri"/>
              </a:rPr>
              <a:t>,</a:t>
            </a:r>
            <a:r>
              <a:rPr sz="2000" spc="50">
                <a:solidFill>
                  <a:srgbClr val="FFFFFF"/>
                </a:solidFill>
                <a:latin typeface="Calibri"/>
                <a:cs typeface="Calibri"/>
              </a:rPr>
              <a:t> </a:t>
            </a:r>
            <a:r>
              <a:rPr sz="2000" spc="-20">
                <a:solidFill>
                  <a:srgbClr val="FFFFFF"/>
                </a:solidFill>
                <a:latin typeface="Calibri"/>
                <a:cs typeface="Calibri"/>
              </a:rPr>
              <a:t>202</a:t>
            </a:r>
            <a:r>
              <a:rPr lang="en-US" sz="2000" spc="-20">
                <a:solidFill>
                  <a:srgbClr val="FFFFFF"/>
                </a:solidFill>
                <a:latin typeface="Calibri"/>
                <a:cs typeface="Calibri"/>
              </a:rPr>
              <a:t>6</a:t>
            </a:r>
            <a:endParaRPr sz="2000">
              <a:latin typeface="Calibri"/>
              <a:cs typeface="Calibri"/>
            </a:endParaRPr>
          </a:p>
        </p:txBody>
      </p:sp>
      <p:sp>
        <p:nvSpPr>
          <p:cNvPr id="6" name="object 6"/>
          <p:cNvSpPr txBox="1"/>
          <p:nvPr/>
        </p:nvSpPr>
        <p:spPr>
          <a:xfrm>
            <a:off x="533400" y="5638800"/>
            <a:ext cx="8549005" cy="764312"/>
          </a:xfrm>
          <a:prstGeom prst="rect">
            <a:avLst/>
          </a:prstGeom>
        </p:spPr>
        <p:txBody>
          <a:bodyPr vert="horz" wrap="square" lIns="0" tIns="12700" rIns="0" bIns="0" rtlCol="0" anchor="t">
            <a:spAutoFit/>
          </a:bodyPr>
          <a:lstStyle/>
          <a:p>
            <a:pPr marL="1417320" marR="5080" indent="-1405255">
              <a:lnSpc>
                <a:spcPct val="100000"/>
              </a:lnSpc>
              <a:spcBef>
                <a:spcPts val="100"/>
              </a:spcBef>
            </a:pPr>
            <a:r>
              <a:rPr sz="2400" spc="90" dirty="0">
                <a:latin typeface="Calibri"/>
                <a:cs typeface="Calibri"/>
              </a:rPr>
              <a:t>Nicole</a:t>
            </a:r>
            <a:r>
              <a:rPr sz="2400" spc="45" dirty="0">
                <a:latin typeface="Calibri"/>
                <a:cs typeface="Calibri"/>
              </a:rPr>
              <a:t> </a:t>
            </a:r>
            <a:r>
              <a:rPr sz="2400" spc="20" dirty="0">
                <a:latin typeface="Calibri"/>
                <a:cs typeface="Calibri"/>
              </a:rPr>
              <a:t>van</a:t>
            </a:r>
            <a:r>
              <a:rPr sz="2400" spc="45" dirty="0">
                <a:latin typeface="Calibri"/>
                <a:cs typeface="Calibri"/>
              </a:rPr>
              <a:t> </a:t>
            </a:r>
            <a:r>
              <a:rPr sz="2400" spc="50" dirty="0" err="1">
                <a:latin typeface="Calibri"/>
                <a:cs typeface="Calibri"/>
              </a:rPr>
              <a:t>Rootselaar</a:t>
            </a:r>
            <a:r>
              <a:rPr sz="2400" spc="50" dirty="0">
                <a:latin typeface="Calibri"/>
                <a:cs typeface="Calibri"/>
              </a:rPr>
              <a:t>, </a:t>
            </a:r>
            <a:r>
              <a:rPr sz="2400" spc="110" dirty="0">
                <a:latin typeface="Calibri"/>
                <a:cs typeface="Calibri"/>
              </a:rPr>
              <a:t>PhD</a:t>
            </a:r>
            <a:r>
              <a:rPr sz="2400" spc="45" dirty="0">
                <a:latin typeface="Calibri"/>
                <a:cs typeface="Calibri"/>
              </a:rPr>
              <a:t> </a:t>
            </a:r>
            <a:r>
              <a:rPr sz="1400" spc="20" dirty="0">
                <a:latin typeface="Calibri"/>
                <a:cs typeface="Calibri"/>
              </a:rPr>
              <a:t>(</a:t>
            </a:r>
            <a:r>
              <a:rPr lang="en-US" sz="1400" spc="20" dirty="0">
                <a:latin typeface="Calibri"/>
                <a:cs typeface="Calibri"/>
              </a:rPr>
              <a:t>Internal Funding, Undergrad &amp; PDF</a:t>
            </a:r>
            <a:r>
              <a:rPr sz="1400" spc="55" dirty="0">
                <a:latin typeface="Calibri"/>
                <a:cs typeface="Calibri"/>
              </a:rPr>
              <a:t> </a:t>
            </a:r>
            <a:r>
              <a:rPr sz="1400" spc="95" dirty="0">
                <a:latin typeface="Calibri"/>
                <a:cs typeface="Calibri"/>
              </a:rPr>
              <a:t>Research</a:t>
            </a:r>
            <a:r>
              <a:rPr sz="1400" spc="45" dirty="0">
                <a:latin typeface="Calibri"/>
                <a:cs typeface="Calibri"/>
              </a:rPr>
              <a:t> </a:t>
            </a:r>
            <a:r>
              <a:rPr sz="1400" spc="35" dirty="0">
                <a:latin typeface="Calibri"/>
                <a:cs typeface="Calibri"/>
              </a:rPr>
              <a:t>Facilitator) </a:t>
            </a:r>
            <a:endParaRPr lang="en-US" sz="1400" spc="35" dirty="0">
              <a:latin typeface="Calibri"/>
              <a:cs typeface="Calibri"/>
            </a:endParaRPr>
          </a:p>
          <a:p>
            <a:pPr marL="1417320" marR="5080" indent="-1405255">
              <a:lnSpc>
                <a:spcPct val="100000"/>
              </a:lnSpc>
              <a:spcBef>
                <a:spcPts val="100"/>
              </a:spcBef>
            </a:pPr>
            <a:r>
              <a:rPr sz="2400" spc="100" dirty="0">
                <a:latin typeface="Calibri"/>
                <a:cs typeface="Calibri"/>
              </a:rPr>
              <a:t>Nancy</a:t>
            </a:r>
            <a:r>
              <a:rPr sz="2400" spc="45" dirty="0">
                <a:latin typeface="Calibri"/>
                <a:cs typeface="Calibri"/>
              </a:rPr>
              <a:t> </a:t>
            </a:r>
            <a:r>
              <a:rPr sz="2400" spc="80" dirty="0">
                <a:latin typeface="Calibri"/>
                <a:cs typeface="Calibri"/>
              </a:rPr>
              <a:t>Barajas</a:t>
            </a:r>
            <a:r>
              <a:rPr sz="2400" spc="35" dirty="0">
                <a:latin typeface="Calibri"/>
                <a:cs typeface="Calibri"/>
              </a:rPr>
              <a:t> </a:t>
            </a:r>
            <a:r>
              <a:rPr sz="2400" spc="95" dirty="0">
                <a:latin typeface="Calibri"/>
                <a:cs typeface="Calibri"/>
              </a:rPr>
              <a:t>Jaimes</a:t>
            </a:r>
            <a:r>
              <a:rPr sz="2400" spc="35" dirty="0">
                <a:latin typeface="Calibri"/>
                <a:cs typeface="Calibri"/>
              </a:rPr>
              <a:t> </a:t>
            </a:r>
            <a:r>
              <a:rPr sz="1400" spc="20" dirty="0">
                <a:latin typeface="Calibri"/>
                <a:cs typeface="Calibri"/>
              </a:rPr>
              <a:t>(</a:t>
            </a:r>
            <a:r>
              <a:rPr lang="en-CA" sz="1400" spc="20" dirty="0">
                <a:latin typeface="Calibri"/>
                <a:cs typeface="Calibri"/>
              </a:rPr>
              <a:t>Institutional </a:t>
            </a:r>
            <a:r>
              <a:rPr sz="1400" spc="20" dirty="0">
                <a:latin typeface="Calibri"/>
                <a:cs typeface="Calibri"/>
              </a:rPr>
              <a:t>Awards Coordinator)</a:t>
            </a:r>
          </a:p>
        </p:txBody>
      </p:sp>
      <p:sp>
        <p:nvSpPr>
          <p:cNvPr id="7" name="object 7" descr="$PPTXTitle"/>
          <p:cNvSpPr txBox="1">
            <a:spLocks noGrp="1"/>
          </p:cNvSpPr>
          <p:nvPr>
            <p:ph type="title"/>
          </p:nvPr>
        </p:nvSpPr>
        <p:spPr>
          <a:xfrm>
            <a:off x="4500999" y="283381"/>
            <a:ext cx="4219575" cy="1001394"/>
          </a:xfrm>
          <a:prstGeom prst="rect">
            <a:avLst/>
          </a:prstGeom>
        </p:spPr>
        <p:txBody>
          <a:bodyPr vert="horz" wrap="square" lIns="0" tIns="12700" rIns="0" bIns="0" rtlCol="0">
            <a:spAutoFit/>
          </a:bodyPr>
          <a:lstStyle/>
          <a:p>
            <a:pPr marL="290830" marR="5080" indent="-278765">
              <a:lnSpc>
                <a:spcPct val="100000"/>
              </a:lnSpc>
              <a:spcBef>
                <a:spcPts val="100"/>
              </a:spcBef>
            </a:pPr>
            <a:r>
              <a:rPr sz="3200" b="1" spc="150">
                <a:latin typeface="Calibri"/>
                <a:cs typeface="Calibri"/>
              </a:rPr>
              <a:t>Office</a:t>
            </a:r>
            <a:r>
              <a:rPr sz="3200" b="1" spc="-60">
                <a:latin typeface="Calibri"/>
                <a:cs typeface="Calibri"/>
              </a:rPr>
              <a:t> </a:t>
            </a:r>
            <a:r>
              <a:rPr sz="3200" b="1" spc="70">
                <a:latin typeface="Calibri"/>
                <a:cs typeface="Calibri"/>
              </a:rPr>
              <a:t>of</a:t>
            </a:r>
            <a:r>
              <a:rPr sz="3200" b="1" spc="-55">
                <a:latin typeface="Calibri"/>
                <a:cs typeface="Calibri"/>
              </a:rPr>
              <a:t> </a:t>
            </a:r>
            <a:r>
              <a:rPr sz="3200" b="1" spc="200">
                <a:latin typeface="Calibri"/>
                <a:cs typeface="Calibri"/>
              </a:rPr>
              <a:t>Research</a:t>
            </a:r>
            <a:r>
              <a:rPr sz="3200" b="1" spc="-80">
                <a:latin typeface="Calibri"/>
                <a:cs typeface="Calibri"/>
              </a:rPr>
              <a:t> </a:t>
            </a:r>
            <a:r>
              <a:rPr sz="3200" b="1" spc="130">
                <a:latin typeface="Calibri"/>
                <a:cs typeface="Calibri"/>
              </a:rPr>
              <a:t>and </a:t>
            </a:r>
            <a:r>
              <a:rPr sz="3200" b="1" spc="90">
                <a:latin typeface="Calibri"/>
                <a:cs typeface="Calibri"/>
              </a:rPr>
              <a:t>Innovation</a:t>
            </a:r>
            <a:r>
              <a:rPr sz="3200" b="1" spc="-70">
                <a:latin typeface="Calibri"/>
                <a:cs typeface="Calibri"/>
              </a:rPr>
              <a:t> </a:t>
            </a:r>
            <a:r>
              <a:rPr sz="3200" b="1" spc="204">
                <a:latin typeface="Calibri"/>
                <a:cs typeface="Calibri"/>
              </a:rPr>
              <a:t>Services</a:t>
            </a:r>
            <a:endParaRPr sz="3200">
              <a:latin typeface="Calibri"/>
              <a:cs typeface="Calibri"/>
            </a:endParaRPr>
          </a:p>
        </p:txBody>
      </p:sp>
      <p:pic>
        <p:nvPicPr>
          <p:cNvPr id="10" name="Picture 9">
            <a:extLst>
              <a:ext uri="{FF2B5EF4-FFF2-40B4-BE49-F238E27FC236}">
                <a16:creationId xmlns:a16="http://schemas.microsoft.com/office/drawing/2014/main" id="{40578069-FECD-2E57-F0D4-D1FC692E1F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967" y="-175849"/>
            <a:ext cx="4780951" cy="19198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77812" y="1113374"/>
            <a:ext cx="8908236" cy="4544019"/>
          </a:xfrm>
          <a:prstGeom prst="rect">
            <a:avLst/>
          </a:prstGeom>
        </p:spPr>
      </p:pic>
      <p:pic>
        <p:nvPicPr>
          <p:cNvPr id="3" name="object 4">
            <a:extLst>
              <a:ext uri="{FF2B5EF4-FFF2-40B4-BE49-F238E27FC236}">
                <a16:creationId xmlns:a16="http://schemas.microsoft.com/office/drawing/2014/main" id="{23DD0C81-3B06-34C7-F2F8-0CF6C2427623}"/>
              </a:ext>
            </a:extLst>
          </p:cNvPr>
          <p:cNvPicPr/>
          <p:nvPr/>
        </p:nvPicPr>
        <p:blipFill>
          <a:blip r:embed="rId4" cstate="print"/>
          <a:stretch>
            <a:fillRect/>
          </a:stretch>
        </p:blipFill>
        <p:spPr>
          <a:xfrm>
            <a:off x="5628843" y="5947491"/>
            <a:ext cx="2990849" cy="7826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E26E9-FA34-E0D8-BF5F-F1F7A40A479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4DFF6B0-3EC1-BAE5-FFA2-199810C3261C}"/>
              </a:ext>
            </a:extLst>
          </p:cNvPr>
          <p:cNvPicPr>
            <a:picLocks noChangeAspect="1"/>
          </p:cNvPicPr>
          <p:nvPr/>
        </p:nvPicPr>
        <p:blipFill>
          <a:blip r:embed="rId3"/>
          <a:stretch>
            <a:fillRect/>
          </a:stretch>
        </p:blipFill>
        <p:spPr>
          <a:xfrm>
            <a:off x="683699" y="0"/>
            <a:ext cx="7227962" cy="6858000"/>
          </a:xfrm>
          <a:prstGeom prst="rect">
            <a:avLst/>
          </a:prstGeom>
        </p:spPr>
      </p:pic>
    </p:spTree>
    <p:extLst>
      <p:ext uri="{BB962C8B-B14F-4D97-AF65-F5344CB8AC3E}">
        <p14:creationId xmlns:p14="http://schemas.microsoft.com/office/powerpoint/2010/main" val="319239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p:cNvSpPr txBox="1">
            <a:spLocks noGrp="1"/>
          </p:cNvSpPr>
          <p:nvPr>
            <p:ph type="title"/>
          </p:nvPr>
        </p:nvSpPr>
        <p:spPr>
          <a:xfrm>
            <a:off x="893699" y="155292"/>
            <a:ext cx="5704840" cy="1300480"/>
          </a:xfrm>
          <a:prstGeom prst="rect">
            <a:avLst/>
          </a:prstGeom>
        </p:spPr>
        <p:txBody>
          <a:bodyPr vert="horz" wrap="square" lIns="0" tIns="12700" rIns="0" bIns="0" rtlCol="0">
            <a:spAutoFit/>
          </a:bodyPr>
          <a:lstStyle/>
          <a:p>
            <a:pPr marL="12700">
              <a:lnSpc>
                <a:spcPts val="5015"/>
              </a:lnSpc>
              <a:spcBef>
                <a:spcPts val="100"/>
              </a:spcBef>
            </a:pPr>
            <a:r>
              <a:rPr b="1" spc="185" dirty="0">
                <a:solidFill>
                  <a:srgbClr val="FFFFFF"/>
                </a:solidFill>
                <a:latin typeface="Calibri"/>
                <a:cs typeface="Calibri"/>
              </a:rPr>
              <a:t>ORIS</a:t>
            </a:r>
            <a:r>
              <a:rPr b="1" spc="-160" dirty="0">
                <a:solidFill>
                  <a:srgbClr val="FFFFFF"/>
                </a:solidFill>
                <a:latin typeface="Calibri"/>
                <a:cs typeface="Calibri"/>
              </a:rPr>
              <a:t> </a:t>
            </a:r>
            <a:r>
              <a:rPr b="1" spc="-10" dirty="0">
                <a:solidFill>
                  <a:srgbClr val="FFFFFF"/>
                </a:solidFill>
                <a:latin typeface="Calibri"/>
                <a:cs typeface="Calibri"/>
              </a:rPr>
              <a:t>Update:</a:t>
            </a:r>
          </a:p>
          <a:p>
            <a:pPr marL="120014">
              <a:lnSpc>
                <a:spcPts val="5015"/>
              </a:lnSpc>
            </a:pPr>
            <a:r>
              <a:rPr spc="100" dirty="0">
                <a:solidFill>
                  <a:srgbClr val="FFFFFF"/>
                </a:solidFill>
              </a:rPr>
              <a:t>TCV</a:t>
            </a:r>
            <a:r>
              <a:rPr spc="-145" dirty="0">
                <a:solidFill>
                  <a:srgbClr val="FFFFFF"/>
                </a:solidFill>
              </a:rPr>
              <a:t> </a:t>
            </a:r>
            <a:r>
              <a:rPr spc="105" dirty="0">
                <a:solidFill>
                  <a:srgbClr val="FFFFFF"/>
                </a:solidFill>
              </a:rPr>
              <a:t>is</a:t>
            </a:r>
            <a:r>
              <a:rPr spc="-135" dirty="0">
                <a:solidFill>
                  <a:srgbClr val="FFFFFF"/>
                </a:solidFill>
              </a:rPr>
              <a:t> </a:t>
            </a:r>
            <a:r>
              <a:rPr dirty="0">
                <a:solidFill>
                  <a:srgbClr val="FFFFFF"/>
                </a:solidFill>
              </a:rPr>
              <a:t>a</a:t>
            </a:r>
            <a:r>
              <a:rPr spc="-140" dirty="0">
                <a:solidFill>
                  <a:srgbClr val="FFFFFF"/>
                </a:solidFill>
              </a:rPr>
              <a:t> </a:t>
            </a:r>
            <a:r>
              <a:rPr spc="-95" dirty="0">
                <a:solidFill>
                  <a:srgbClr val="FFFFFF"/>
                </a:solidFill>
              </a:rPr>
              <a:t>work</a:t>
            </a:r>
            <a:r>
              <a:rPr spc="-160" dirty="0">
                <a:solidFill>
                  <a:srgbClr val="FFFFFF"/>
                </a:solidFill>
              </a:rPr>
              <a:t> </a:t>
            </a:r>
            <a:r>
              <a:rPr spc="-90" dirty="0">
                <a:solidFill>
                  <a:srgbClr val="FFFFFF"/>
                </a:solidFill>
              </a:rPr>
              <a:t>in</a:t>
            </a:r>
            <a:r>
              <a:rPr spc="-145" dirty="0">
                <a:solidFill>
                  <a:srgbClr val="FFFFFF"/>
                </a:solidFill>
              </a:rPr>
              <a:t> </a:t>
            </a:r>
            <a:r>
              <a:rPr spc="-10" dirty="0">
                <a:solidFill>
                  <a:srgbClr val="FFFFFF"/>
                </a:solidFill>
              </a:rPr>
              <a:t>progress</a:t>
            </a:r>
          </a:p>
        </p:txBody>
      </p:sp>
      <p:sp>
        <p:nvSpPr>
          <p:cNvPr id="4" name="object 4"/>
          <p:cNvSpPr txBox="1"/>
          <p:nvPr/>
        </p:nvSpPr>
        <p:spPr>
          <a:xfrm>
            <a:off x="405638" y="1731192"/>
            <a:ext cx="7979409" cy="3883755"/>
          </a:xfrm>
          <a:prstGeom prst="rect">
            <a:avLst/>
          </a:prstGeom>
        </p:spPr>
        <p:txBody>
          <a:bodyPr vert="horz" wrap="square" lIns="0" tIns="256540" rIns="0" bIns="0" rtlCol="0">
            <a:spAutoFit/>
          </a:bodyPr>
          <a:lstStyle/>
          <a:p>
            <a:pPr marL="240029" lvl="2" indent="-227329">
              <a:spcBef>
                <a:spcPts val="2020"/>
              </a:spcBef>
              <a:buFont typeface="Arial"/>
              <a:buChar char="•"/>
              <a:tabLst>
                <a:tab pos="240029" algn="l"/>
              </a:tabLst>
            </a:pPr>
            <a:r>
              <a:rPr lang="en-CA" sz="3200" spc="125" dirty="0">
                <a:latin typeface="Calibri"/>
                <a:cs typeface="Calibri"/>
              </a:rPr>
              <a:t>Fall 2027 is the earliest possible competition for CHIR PG, NSERC DG, SSHRC IDG</a:t>
            </a:r>
          </a:p>
          <a:p>
            <a:pPr marL="240029" lvl="2" indent="-227329">
              <a:spcBef>
                <a:spcPts val="2020"/>
              </a:spcBef>
              <a:buFont typeface="Arial"/>
              <a:buChar char="•"/>
              <a:tabLst>
                <a:tab pos="240029" algn="l"/>
              </a:tabLst>
            </a:pPr>
            <a:r>
              <a:rPr lang="en-CA" sz="3200" spc="125" dirty="0">
                <a:latin typeface="Calibri"/>
                <a:cs typeface="Calibri"/>
              </a:rPr>
              <a:t>Limited</a:t>
            </a:r>
            <a:r>
              <a:rPr sz="3200" spc="-70" dirty="0">
                <a:latin typeface="Calibri"/>
                <a:cs typeface="Calibri"/>
              </a:rPr>
              <a:t> </a:t>
            </a:r>
            <a:r>
              <a:rPr sz="3200" spc="-30" dirty="0">
                <a:latin typeface="Calibri"/>
                <a:cs typeface="Calibri"/>
              </a:rPr>
              <a:t>Tri-</a:t>
            </a:r>
            <a:r>
              <a:rPr sz="3200" spc="100" dirty="0">
                <a:latin typeface="Calibri"/>
                <a:cs typeface="Calibri"/>
              </a:rPr>
              <a:t>agency</a:t>
            </a:r>
            <a:r>
              <a:rPr sz="3200" spc="-70" dirty="0">
                <a:latin typeface="Calibri"/>
                <a:cs typeface="Calibri"/>
              </a:rPr>
              <a:t> </a:t>
            </a:r>
            <a:r>
              <a:rPr sz="3200" spc="105" dirty="0">
                <a:latin typeface="Calibri"/>
                <a:cs typeface="Calibri"/>
              </a:rPr>
              <a:t>examples</a:t>
            </a:r>
            <a:endParaRPr sz="3200" dirty="0">
              <a:latin typeface="Calibri"/>
              <a:cs typeface="Calibri"/>
            </a:endParaRPr>
          </a:p>
          <a:p>
            <a:pPr marL="240029" indent="-227329">
              <a:lnSpc>
                <a:spcPct val="100000"/>
              </a:lnSpc>
              <a:spcBef>
                <a:spcPts val="1920"/>
              </a:spcBef>
              <a:buFont typeface="Arial"/>
              <a:buChar char="•"/>
              <a:tabLst>
                <a:tab pos="240029" algn="l"/>
              </a:tabLst>
            </a:pPr>
            <a:r>
              <a:rPr sz="3200" spc="155" dirty="0">
                <a:latin typeface="Calibri"/>
                <a:cs typeface="Calibri"/>
              </a:rPr>
              <a:t>Some</a:t>
            </a:r>
            <a:r>
              <a:rPr sz="3200" spc="-85" dirty="0">
                <a:latin typeface="Calibri"/>
                <a:cs typeface="Calibri"/>
              </a:rPr>
              <a:t> </a:t>
            </a:r>
            <a:r>
              <a:rPr sz="3200" spc="-30" dirty="0">
                <a:latin typeface="Calibri"/>
                <a:cs typeface="Calibri"/>
              </a:rPr>
              <a:t>Tri-</a:t>
            </a:r>
            <a:r>
              <a:rPr sz="3200" spc="100" dirty="0">
                <a:latin typeface="Calibri"/>
                <a:cs typeface="Calibri"/>
              </a:rPr>
              <a:t>agency</a:t>
            </a:r>
            <a:r>
              <a:rPr sz="3200" spc="-75" dirty="0">
                <a:latin typeface="Calibri"/>
                <a:cs typeface="Calibri"/>
              </a:rPr>
              <a:t> </a:t>
            </a:r>
            <a:r>
              <a:rPr sz="3200" spc="90" dirty="0">
                <a:latin typeface="Calibri"/>
                <a:cs typeface="Calibri"/>
              </a:rPr>
              <a:t>guidelines</a:t>
            </a:r>
            <a:r>
              <a:rPr sz="3200" spc="-85" dirty="0">
                <a:latin typeface="Calibri"/>
                <a:cs typeface="Calibri"/>
              </a:rPr>
              <a:t> </a:t>
            </a:r>
            <a:r>
              <a:rPr sz="3200" dirty="0">
                <a:latin typeface="Calibri"/>
                <a:cs typeface="Calibri"/>
              </a:rPr>
              <a:t>for</a:t>
            </a:r>
            <a:r>
              <a:rPr sz="3200" spc="-60" dirty="0">
                <a:latin typeface="Calibri"/>
                <a:cs typeface="Calibri"/>
              </a:rPr>
              <a:t> </a:t>
            </a:r>
            <a:r>
              <a:rPr sz="3200" spc="-10" dirty="0">
                <a:latin typeface="Calibri"/>
                <a:cs typeface="Calibri"/>
              </a:rPr>
              <a:t>reviewers</a:t>
            </a:r>
            <a:endParaRPr sz="3200" dirty="0">
              <a:latin typeface="Calibri"/>
              <a:cs typeface="Calibri"/>
            </a:endParaRPr>
          </a:p>
          <a:p>
            <a:pPr marL="240029" marR="5080" indent="-227329">
              <a:lnSpc>
                <a:spcPct val="150000"/>
              </a:lnSpc>
              <a:buFont typeface="Arial"/>
              <a:buChar char="•"/>
              <a:tabLst>
                <a:tab pos="241300" algn="l"/>
              </a:tabLst>
            </a:pPr>
            <a:r>
              <a:rPr lang="en-US" sz="3200" spc="45" dirty="0">
                <a:latin typeface="Calibri"/>
                <a:cs typeface="Calibri"/>
              </a:rPr>
              <a:t>Many questions/concerns…. </a:t>
            </a:r>
            <a:endParaRPr lang="en-CA" sz="3200" spc="75" dirty="0">
              <a:latin typeface="Calibri"/>
              <a:cs typeface="Calibri"/>
            </a:endParaRPr>
          </a:p>
        </p:txBody>
      </p:sp>
      <p:sp>
        <p:nvSpPr>
          <p:cNvPr id="7" name="object 4">
            <a:extLst>
              <a:ext uri="{FF2B5EF4-FFF2-40B4-BE49-F238E27FC236}">
                <a16:creationId xmlns:a16="http://schemas.microsoft.com/office/drawing/2014/main" id="{6485B625-A1BC-E225-06BF-9ED2E8B0D138}"/>
              </a:ext>
            </a:extLst>
          </p:cNvPr>
          <p:cNvSpPr txBox="1"/>
          <p:nvPr/>
        </p:nvSpPr>
        <p:spPr>
          <a:xfrm>
            <a:off x="405638" y="5585284"/>
            <a:ext cx="7979409" cy="751488"/>
          </a:xfrm>
          <a:prstGeom prst="rect">
            <a:avLst/>
          </a:prstGeom>
        </p:spPr>
        <p:txBody>
          <a:bodyPr vert="horz" wrap="square" lIns="0" tIns="256540" rIns="0" bIns="0" rtlCol="0">
            <a:spAutoFit/>
          </a:bodyPr>
          <a:lstStyle/>
          <a:p>
            <a:pPr marL="240029" lvl="2" indent="-227329">
              <a:spcBef>
                <a:spcPts val="2020"/>
              </a:spcBef>
              <a:buFont typeface="Arial"/>
              <a:buChar char="•"/>
              <a:tabLst>
                <a:tab pos="240029" algn="l"/>
              </a:tabLst>
            </a:pPr>
            <a:r>
              <a:rPr lang="en-US" sz="3200" spc="125" dirty="0">
                <a:latin typeface="Calibri"/>
                <a:cs typeface="Calibri"/>
              </a:rPr>
              <a:t>A new opportunity!</a:t>
            </a:r>
            <a:endParaRPr lang="en-CA" sz="3200" spc="75"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9AFBBF-A57E-B3BC-BA15-AAC14BA64D0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4569EDC-7BD2-B2D0-7113-4578F778AE6C}"/>
              </a:ext>
            </a:extLst>
          </p:cNvPr>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a:extLst>
              <a:ext uri="{FF2B5EF4-FFF2-40B4-BE49-F238E27FC236}">
                <a16:creationId xmlns:a16="http://schemas.microsoft.com/office/drawing/2014/main" id="{2DC586B0-CB66-4509-CD3D-94536DC53D26}"/>
              </a:ext>
            </a:extLst>
          </p:cNvPr>
          <p:cNvSpPr txBox="1">
            <a:spLocks noGrp="1"/>
          </p:cNvSpPr>
          <p:nvPr>
            <p:ph type="title"/>
          </p:nvPr>
        </p:nvSpPr>
        <p:spPr>
          <a:xfrm>
            <a:off x="893699" y="155292"/>
            <a:ext cx="5704840" cy="1300480"/>
          </a:xfrm>
          <a:prstGeom prst="rect">
            <a:avLst/>
          </a:prstGeom>
        </p:spPr>
        <p:txBody>
          <a:bodyPr vert="horz" wrap="square" lIns="0" tIns="12700" rIns="0" bIns="0" rtlCol="0">
            <a:spAutoFit/>
          </a:bodyPr>
          <a:lstStyle/>
          <a:p>
            <a:pPr marL="12700">
              <a:lnSpc>
                <a:spcPts val="5015"/>
              </a:lnSpc>
              <a:spcBef>
                <a:spcPts val="100"/>
              </a:spcBef>
            </a:pPr>
            <a:r>
              <a:rPr lang="en-CA" b="1" spc="185" dirty="0">
                <a:solidFill>
                  <a:srgbClr val="FFFFFF"/>
                </a:solidFill>
                <a:latin typeface="Calibri"/>
                <a:cs typeface="Calibri"/>
              </a:rPr>
              <a:t>Awards</a:t>
            </a:r>
            <a:r>
              <a:rPr b="1" spc="-160" dirty="0">
                <a:solidFill>
                  <a:srgbClr val="FFFFFF"/>
                </a:solidFill>
                <a:latin typeface="Calibri"/>
                <a:cs typeface="Calibri"/>
              </a:rPr>
              <a:t> </a:t>
            </a:r>
            <a:r>
              <a:rPr b="1" spc="-10" dirty="0">
                <a:solidFill>
                  <a:srgbClr val="FFFFFF"/>
                </a:solidFill>
                <a:latin typeface="Calibri"/>
                <a:cs typeface="Calibri"/>
              </a:rPr>
              <a:t>Update:</a:t>
            </a:r>
          </a:p>
          <a:p>
            <a:pPr marL="120014">
              <a:lnSpc>
                <a:spcPts val="5015"/>
              </a:lnSpc>
            </a:pPr>
            <a:r>
              <a:rPr spc="100" dirty="0">
                <a:solidFill>
                  <a:srgbClr val="FFFFFF"/>
                </a:solidFill>
              </a:rPr>
              <a:t>TCV</a:t>
            </a:r>
            <a:r>
              <a:rPr spc="-145" dirty="0">
                <a:solidFill>
                  <a:srgbClr val="FFFFFF"/>
                </a:solidFill>
              </a:rPr>
              <a:t> </a:t>
            </a:r>
            <a:r>
              <a:rPr spc="105" dirty="0">
                <a:solidFill>
                  <a:srgbClr val="FFFFFF"/>
                </a:solidFill>
              </a:rPr>
              <a:t>is</a:t>
            </a:r>
            <a:r>
              <a:rPr spc="-135" dirty="0">
                <a:solidFill>
                  <a:srgbClr val="FFFFFF"/>
                </a:solidFill>
              </a:rPr>
              <a:t> </a:t>
            </a:r>
            <a:r>
              <a:rPr dirty="0">
                <a:solidFill>
                  <a:srgbClr val="FFFFFF"/>
                </a:solidFill>
              </a:rPr>
              <a:t>a</a:t>
            </a:r>
            <a:r>
              <a:rPr spc="-140" dirty="0">
                <a:solidFill>
                  <a:srgbClr val="FFFFFF"/>
                </a:solidFill>
              </a:rPr>
              <a:t> </a:t>
            </a:r>
            <a:r>
              <a:rPr spc="-95" dirty="0">
                <a:solidFill>
                  <a:srgbClr val="FFFFFF"/>
                </a:solidFill>
              </a:rPr>
              <a:t>work</a:t>
            </a:r>
            <a:r>
              <a:rPr spc="-160" dirty="0">
                <a:solidFill>
                  <a:srgbClr val="FFFFFF"/>
                </a:solidFill>
              </a:rPr>
              <a:t> </a:t>
            </a:r>
            <a:r>
              <a:rPr spc="-90" dirty="0">
                <a:solidFill>
                  <a:srgbClr val="FFFFFF"/>
                </a:solidFill>
              </a:rPr>
              <a:t>in</a:t>
            </a:r>
            <a:r>
              <a:rPr spc="-145" dirty="0">
                <a:solidFill>
                  <a:srgbClr val="FFFFFF"/>
                </a:solidFill>
              </a:rPr>
              <a:t> </a:t>
            </a:r>
            <a:r>
              <a:rPr spc="-10" dirty="0">
                <a:solidFill>
                  <a:srgbClr val="FFFFFF"/>
                </a:solidFill>
              </a:rPr>
              <a:t>progress</a:t>
            </a:r>
          </a:p>
        </p:txBody>
      </p:sp>
      <p:sp>
        <p:nvSpPr>
          <p:cNvPr id="4" name="object 4">
            <a:extLst>
              <a:ext uri="{FF2B5EF4-FFF2-40B4-BE49-F238E27FC236}">
                <a16:creationId xmlns:a16="http://schemas.microsoft.com/office/drawing/2014/main" id="{0DD08744-0EE6-85B8-438F-D45D724AF14C}"/>
              </a:ext>
            </a:extLst>
          </p:cNvPr>
          <p:cNvSpPr txBox="1"/>
          <p:nvPr/>
        </p:nvSpPr>
        <p:spPr>
          <a:xfrm>
            <a:off x="707390" y="2066211"/>
            <a:ext cx="7979409" cy="2959785"/>
          </a:xfrm>
          <a:prstGeom prst="rect">
            <a:avLst/>
          </a:prstGeom>
        </p:spPr>
        <p:txBody>
          <a:bodyPr vert="horz" wrap="square" lIns="0" tIns="256540" rIns="0" bIns="0" rtlCol="0">
            <a:spAutoFit/>
          </a:bodyPr>
          <a:lstStyle/>
          <a:p>
            <a:pPr marL="240029" indent="-227329">
              <a:lnSpc>
                <a:spcPct val="100000"/>
              </a:lnSpc>
              <a:spcBef>
                <a:spcPts val="1914"/>
              </a:spcBef>
              <a:buFont typeface="Arial"/>
              <a:buChar char="•"/>
              <a:tabLst>
                <a:tab pos="240029" algn="l"/>
              </a:tabLst>
            </a:pPr>
            <a:r>
              <a:rPr lang="en-CA" sz="3200" dirty="0">
                <a:latin typeface="Calibri"/>
                <a:cs typeface="Calibri"/>
              </a:rPr>
              <a:t>Iterative</a:t>
            </a:r>
          </a:p>
          <a:p>
            <a:pPr marL="240029" indent="-227329">
              <a:lnSpc>
                <a:spcPct val="100000"/>
              </a:lnSpc>
              <a:spcBef>
                <a:spcPts val="1914"/>
              </a:spcBef>
              <a:buFont typeface="Arial"/>
              <a:buChar char="•"/>
              <a:tabLst>
                <a:tab pos="240029" algn="l"/>
              </a:tabLst>
            </a:pPr>
            <a:r>
              <a:rPr lang="en-CA" sz="3200" dirty="0">
                <a:latin typeface="Calibri"/>
                <a:cs typeface="Calibri"/>
              </a:rPr>
              <a:t>Lengthy</a:t>
            </a:r>
            <a:r>
              <a:rPr lang="en-CA" sz="3200" spc="-90" dirty="0">
                <a:latin typeface="Calibri"/>
                <a:cs typeface="Calibri"/>
              </a:rPr>
              <a:t> </a:t>
            </a:r>
            <a:r>
              <a:rPr lang="en-CA" sz="3200" spc="145" dirty="0">
                <a:latin typeface="Calibri"/>
                <a:cs typeface="Calibri"/>
              </a:rPr>
              <a:t>process</a:t>
            </a:r>
          </a:p>
          <a:p>
            <a:pPr marL="240029" lvl="8" indent="-227329">
              <a:spcBef>
                <a:spcPts val="1914"/>
              </a:spcBef>
              <a:buFont typeface="Arial"/>
              <a:buChar char="•"/>
              <a:tabLst>
                <a:tab pos="240029" algn="l"/>
              </a:tabLst>
            </a:pPr>
            <a:r>
              <a:rPr lang="en-CA" sz="3200" spc="145" dirty="0">
                <a:latin typeface="Calibri"/>
                <a:cs typeface="Calibri"/>
              </a:rPr>
              <a:t>Reflection </a:t>
            </a:r>
          </a:p>
          <a:p>
            <a:pPr marL="240029" lvl="8" indent="-227329">
              <a:spcBef>
                <a:spcPts val="1914"/>
              </a:spcBef>
              <a:buFont typeface="Arial"/>
              <a:buChar char="•"/>
              <a:tabLst>
                <a:tab pos="240029" algn="l"/>
              </a:tabLst>
            </a:pPr>
            <a:r>
              <a:rPr lang="en-CA" sz="3200" spc="145" dirty="0">
                <a:latin typeface="Calibri"/>
                <a:cs typeface="Calibri"/>
              </a:rPr>
              <a:t>Collaboration</a:t>
            </a:r>
            <a:endParaRPr lang="en-CA" sz="3200" dirty="0">
              <a:latin typeface="Calibri"/>
              <a:cs typeface="Calibri"/>
            </a:endParaRPr>
          </a:p>
        </p:txBody>
      </p:sp>
    </p:spTree>
    <p:extLst>
      <p:ext uri="{BB962C8B-B14F-4D97-AF65-F5344CB8AC3E}">
        <p14:creationId xmlns:p14="http://schemas.microsoft.com/office/powerpoint/2010/main" val="332830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D9F370-0F5B-F7D6-A54B-B6FAE0A8F48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285A1A1-894E-0EF3-22E9-F67CAC1A9DD6}"/>
              </a:ext>
            </a:extLst>
          </p:cNvPr>
          <p:cNvSpPr/>
          <p:nvPr/>
        </p:nvSpPr>
        <p:spPr>
          <a:xfrm>
            <a:off x="0" y="8792"/>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a:extLst>
              <a:ext uri="{FF2B5EF4-FFF2-40B4-BE49-F238E27FC236}">
                <a16:creationId xmlns:a16="http://schemas.microsoft.com/office/drawing/2014/main" id="{CF929189-F4F3-5255-FEDD-67748EA0F537}"/>
              </a:ext>
            </a:extLst>
          </p:cNvPr>
          <p:cNvSpPr txBox="1">
            <a:spLocks noGrp="1"/>
          </p:cNvSpPr>
          <p:nvPr>
            <p:ph type="title"/>
          </p:nvPr>
        </p:nvSpPr>
        <p:spPr>
          <a:xfrm>
            <a:off x="893699" y="155292"/>
            <a:ext cx="5704840" cy="1300480"/>
          </a:xfrm>
          <a:prstGeom prst="rect">
            <a:avLst/>
          </a:prstGeom>
        </p:spPr>
        <p:txBody>
          <a:bodyPr vert="horz" wrap="square" lIns="0" tIns="12700" rIns="0" bIns="0" rtlCol="0">
            <a:spAutoFit/>
          </a:bodyPr>
          <a:lstStyle/>
          <a:p>
            <a:pPr marL="12700">
              <a:lnSpc>
                <a:spcPts val="5015"/>
              </a:lnSpc>
              <a:spcBef>
                <a:spcPts val="100"/>
              </a:spcBef>
            </a:pPr>
            <a:r>
              <a:rPr lang="en-CA" b="1" spc="185" dirty="0">
                <a:solidFill>
                  <a:srgbClr val="FFFFFF"/>
                </a:solidFill>
                <a:latin typeface="Calibri"/>
                <a:cs typeface="Calibri"/>
              </a:rPr>
              <a:t>Awards</a:t>
            </a:r>
            <a:r>
              <a:rPr b="1" spc="-160" dirty="0">
                <a:solidFill>
                  <a:srgbClr val="FFFFFF"/>
                </a:solidFill>
                <a:latin typeface="Calibri"/>
                <a:cs typeface="Calibri"/>
              </a:rPr>
              <a:t> </a:t>
            </a:r>
            <a:r>
              <a:rPr b="1" spc="-10" dirty="0">
                <a:solidFill>
                  <a:srgbClr val="FFFFFF"/>
                </a:solidFill>
                <a:latin typeface="Calibri"/>
                <a:cs typeface="Calibri"/>
              </a:rPr>
              <a:t>Update:</a:t>
            </a:r>
          </a:p>
          <a:p>
            <a:pPr marL="120014">
              <a:lnSpc>
                <a:spcPts val="5015"/>
              </a:lnSpc>
            </a:pPr>
            <a:r>
              <a:rPr spc="100" dirty="0">
                <a:solidFill>
                  <a:srgbClr val="FFFFFF"/>
                </a:solidFill>
              </a:rPr>
              <a:t>TCV</a:t>
            </a:r>
            <a:r>
              <a:rPr spc="-145" dirty="0">
                <a:solidFill>
                  <a:srgbClr val="FFFFFF"/>
                </a:solidFill>
              </a:rPr>
              <a:t> </a:t>
            </a:r>
            <a:r>
              <a:rPr spc="105" dirty="0">
                <a:solidFill>
                  <a:srgbClr val="FFFFFF"/>
                </a:solidFill>
              </a:rPr>
              <a:t>is</a:t>
            </a:r>
            <a:r>
              <a:rPr spc="-135" dirty="0">
                <a:solidFill>
                  <a:srgbClr val="FFFFFF"/>
                </a:solidFill>
              </a:rPr>
              <a:t> </a:t>
            </a:r>
            <a:r>
              <a:rPr dirty="0">
                <a:solidFill>
                  <a:srgbClr val="FFFFFF"/>
                </a:solidFill>
              </a:rPr>
              <a:t>a</a:t>
            </a:r>
            <a:r>
              <a:rPr spc="-140" dirty="0">
                <a:solidFill>
                  <a:srgbClr val="FFFFFF"/>
                </a:solidFill>
              </a:rPr>
              <a:t> </a:t>
            </a:r>
            <a:r>
              <a:rPr spc="-95" dirty="0">
                <a:solidFill>
                  <a:srgbClr val="FFFFFF"/>
                </a:solidFill>
              </a:rPr>
              <a:t>work</a:t>
            </a:r>
            <a:r>
              <a:rPr spc="-160" dirty="0">
                <a:solidFill>
                  <a:srgbClr val="FFFFFF"/>
                </a:solidFill>
              </a:rPr>
              <a:t> </a:t>
            </a:r>
            <a:r>
              <a:rPr spc="-90" dirty="0">
                <a:solidFill>
                  <a:srgbClr val="FFFFFF"/>
                </a:solidFill>
              </a:rPr>
              <a:t>in</a:t>
            </a:r>
            <a:r>
              <a:rPr spc="-145" dirty="0">
                <a:solidFill>
                  <a:srgbClr val="FFFFFF"/>
                </a:solidFill>
              </a:rPr>
              <a:t> </a:t>
            </a:r>
            <a:r>
              <a:rPr spc="-10" dirty="0">
                <a:solidFill>
                  <a:srgbClr val="FFFFFF"/>
                </a:solidFill>
              </a:rPr>
              <a:t>progress</a:t>
            </a:r>
          </a:p>
        </p:txBody>
      </p:sp>
      <p:sp>
        <p:nvSpPr>
          <p:cNvPr id="6" name="TextBox 5">
            <a:extLst>
              <a:ext uri="{FF2B5EF4-FFF2-40B4-BE49-F238E27FC236}">
                <a16:creationId xmlns:a16="http://schemas.microsoft.com/office/drawing/2014/main" id="{5BF46077-E5DB-A589-B3D3-BEBF77C75559}"/>
              </a:ext>
            </a:extLst>
          </p:cNvPr>
          <p:cNvSpPr txBox="1"/>
          <p:nvPr/>
        </p:nvSpPr>
        <p:spPr>
          <a:xfrm>
            <a:off x="4649216" y="6594986"/>
            <a:ext cx="4658150" cy="215444"/>
          </a:xfrm>
          <a:prstGeom prst="rect">
            <a:avLst/>
          </a:prstGeom>
          <a:noFill/>
        </p:spPr>
        <p:txBody>
          <a:bodyPr wrap="square" rtlCol="0">
            <a:spAutoFit/>
          </a:bodyPr>
          <a:lstStyle/>
          <a:p>
            <a:r>
              <a:rPr lang="en-US" sz="800">
                <a:latin typeface="+mn-lt"/>
              </a:rPr>
              <a:t>Source: https://www.cuinsight.com/auto-lenders-get-your-head-under-the-hood-be-a-thought-leader/</a:t>
            </a:r>
          </a:p>
        </p:txBody>
      </p:sp>
      <p:pic>
        <p:nvPicPr>
          <p:cNvPr id="1030" name="Picture 6" descr="Auto lenders, get your head under the hood … be a thought leader - CUInsight">
            <a:extLst>
              <a:ext uri="{FF2B5EF4-FFF2-40B4-BE49-F238E27FC236}">
                <a16:creationId xmlns:a16="http://schemas.microsoft.com/office/drawing/2014/main" id="{E195A342-C3D9-5EC8-08D8-995EDB865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2103856"/>
            <a:ext cx="7505699"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5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7A100A-5844-35CB-54CB-BEB1EAB0756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3BCF524-4AF1-C1A1-A983-1E58816E2136}"/>
              </a:ext>
            </a:extLst>
          </p:cNvPr>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a:extLst>
              <a:ext uri="{FF2B5EF4-FFF2-40B4-BE49-F238E27FC236}">
                <a16:creationId xmlns:a16="http://schemas.microsoft.com/office/drawing/2014/main" id="{B0069FE3-C858-70AE-4F74-6823F85B0459}"/>
              </a:ext>
            </a:extLst>
          </p:cNvPr>
          <p:cNvSpPr txBox="1">
            <a:spLocks noGrp="1"/>
          </p:cNvSpPr>
          <p:nvPr>
            <p:ph type="title"/>
          </p:nvPr>
        </p:nvSpPr>
        <p:spPr>
          <a:xfrm>
            <a:off x="893699" y="155292"/>
            <a:ext cx="5704840" cy="1300480"/>
          </a:xfrm>
          <a:prstGeom prst="rect">
            <a:avLst/>
          </a:prstGeom>
        </p:spPr>
        <p:txBody>
          <a:bodyPr vert="horz" wrap="square" lIns="0" tIns="12700" rIns="0" bIns="0" rtlCol="0">
            <a:spAutoFit/>
          </a:bodyPr>
          <a:lstStyle/>
          <a:p>
            <a:pPr marL="12700">
              <a:lnSpc>
                <a:spcPts val="5015"/>
              </a:lnSpc>
              <a:spcBef>
                <a:spcPts val="100"/>
              </a:spcBef>
            </a:pPr>
            <a:r>
              <a:rPr b="1" spc="185">
                <a:solidFill>
                  <a:srgbClr val="FFFFFF"/>
                </a:solidFill>
                <a:latin typeface="Calibri"/>
                <a:cs typeface="Calibri"/>
              </a:rPr>
              <a:t>ORIS</a:t>
            </a:r>
            <a:r>
              <a:rPr b="1" spc="-160">
                <a:solidFill>
                  <a:srgbClr val="FFFFFF"/>
                </a:solidFill>
                <a:latin typeface="Calibri"/>
                <a:cs typeface="Calibri"/>
              </a:rPr>
              <a:t> </a:t>
            </a:r>
            <a:r>
              <a:rPr b="1" spc="-10">
                <a:solidFill>
                  <a:srgbClr val="FFFFFF"/>
                </a:solidFill>
                <a:latin typeface="Calibri"/>
                <a:cs typeface="Calibri"/>
              </a:rPr>
              <a:t>Update:</a:t>
            </a:r>
          </a:p>
          <a:p>
            <a:pPr marL="120014">
              <a:lnSpc>
                <a:spcPts val="5015"/>
              </a:lnSpc>
            </a:pPr>
            <a:r>
              <a:rPr spc="100">
                <a:solidFill>
                  <a:srgbClr val="FFFFFF"/>
                </a:solidFill>
              </a:rPr>
              <a:t>TCV</a:t>
            </a:r>
            <a:r>
              <a:rPr spc="-145">
                <a:solidFill>
                  <a:srgbClr val="FFFFFF"/>
                </a:solidFill>
              </a:rPr>
              <a:t> </a:t>
            </a:r>
            <a:r>
              <a:rPr spc="105">
                <a:solidFill>
                  <a:srgbClr val="FFFFFF"/>
                </a:solidFill>
              </a:rPr>
              <a:t>is</a:t>
            </a:r>
            <a:r>
              <a:rPr spc="-135">
                <a:solidFill>
                  <a:srgbClr val="FFFFFF"/>
                </a:solidFill>
              </a:rPr>
              <a:t> </a:t>
            </a:r>
            <a:r>
              <a:rPr>
                <a:solidFill>
                  <a:srgbClr val="FFFFFF"/>
                </a:solidFill>
              </a:rPr>
              <a:t>a</a:t>
            </a:r>
            <a:r>
              <a:rPr spc="-140">
                <a:solidFill>
                  <a:srgbClr val="FFFFFF"/>
                </a:solidFill>
              </a:rPr>
              <a:t> </a:t>
            </a:r>
            <a:r>
              <a:rPr spc="-95">
                <a:solidFill>
                  <a:srgbClr val="FFFFFF"/>
                </a:solidFill>
              </a:rPr>
              <a:t>work</a:t>
            </a:r>
            <a:r>
              <a:rPr spc="-160">
                <a:solidFill>
                  <a:srgbClr val="FFFFFF"/>
                </a:solidFill>
              </a:rPr>
              <a:t> </a:t>
            </a:r>
            <a:r>
              <a:rPr spc="-90">
                <a:solidFill>
                  <a:srgbClr val="FFFFFF"/>
                </a:solidFill>
              </a:rPr>
              <a:t>in</a:t>
            </a:r>
            <a:r>
              <a:rPr spc="-145">
                <a:solidFill>
                  <a:srgbClr val="FFFFFF"/>
                </a:solidFill>
              </a:rPr>
              <a:t> </a:t>
            </a:r>
            <a:r>
              <a:rPr spc="-10">
                <a:solidFill>
                  <a:srgbClr val="FFFFFF"/>
                </a:solidFill>
              </a:rPr>
              <a:t>progress</a:t>
            </a:r>
          </a:p>
        </p:txBody>
      </p:sp>
      <p:pic>
        <p:nvPicPr>
          <p:cNvPr id="1026" name="Picture 2" descr="Cartoon of the Day: Check Engine Light">
            <a:extLst>
              <a:ext uri="{FF2B5EF4-FFF2-40B4-BE49-F238E27FC236}">
                <a16:creationId xmlns:a16="http://schemas.microsoft.com/office/drawing/2014/main" id="{7FE7FF30-6484-71D7-3F5C-5A405D998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99" y="1916147"/>
            <a:ext cx="7833441" cy="440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C94C59-051A-8611-A058-1C5DA6E86D92}"/>
              </a:ext>
            </a:extLst>
          </p:cNvPr>
          <p:cNvSpPr txBox="1"/>
          <p:nvPr/>
        </p:nvSpPr>
        <p:spPr>
          <a:xfrm>
            <a:off x="5280451" y="6642556"/>
            <a:ext cx="3973277" cy="215444"/>
          </a:xfrm>
          <a:prstGeom prst="rect">
            <a:avLst/>
          </a:prstGeom>
          <a:noFill/>
        </p:spPr>
        <p:txBody>
          <a:bodyPr wrap="square" rtlCol="0">
            <a:spAutoFit/>
          </a:bodyPr>
          <a:lstStyle/>
          <a:p>
            <a:r>
              <a:rPr lang="en-US" sz="800">
                <a:latin typeface="+mn-lt"/>
              </a:rPr>
              <a:t>Source: https://app.hedgeye.com/insights/144987-cartoon-of-the-day-check-engine-light</a:t>
            </a:r>
          </a:p>
        </p:txBody>
      </p:sp>
    </p:spTree>
    <p:extLst>
      <p:ext uri="{BB962C8B-B14F-4D97-AF65-F5344CB8AC3E}">
        <p14:creationId xmlns:p14="http://schemas.microsoft.com/office/powerpoint/2010/main" val="314558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p:cNvSpPr txBox="1">
            <a:spLocks noGrp="1"/>
          </p:cNvSpPr>
          <p:nvPr>
            <p:ph type="title"/>
          </p:nvPr>
        </p:nvSpPr>
        <p:spPr>
          <a:xfrm>
            <a:off x="221361" y="630905"/>
            <a:ext cx="8615680" cy="635000"/>
          </a:xfrm>
          <a:prstGeom prst="rect">
            <a:avLst/>
          </a:prstGeom>
        </p:spPr>
        <p:txBody>
          <a:bodyPr vert="horz" wrap="square" lIns="0" tIns="12065" rIns="0" bIns="0" rtlCol="0">
            <a:spAutoFit/>
          </a:bodyPr>
          <a:lstStyle/>
          <a:p>
            <a:pPr marL="38100">
              <a:lnSpc>
                <a:spcPct val="100000"/>
              </a:lnSpc>
              <a:spcBef>
                <a:spcPts val="95"/>
              </a:spcBef>
            </a:pPr>
            <a:r>
              <a:rPr sz="4000" b="1" spc="65">
                <a:solidFill>
                  <a:srgbClr val="FFFFFF"/>
                </a:solidFill>
                <a:latin typeface="Calibri"/>
                <a:cs typeface="Calibri"/>
              </a:rPr>
              <a:t>Example:</a:t>
            </a:r>
            <a:r>
              <a:rPr sz="4000" b="1" spc="-145">
                <a:solidFill>
                  <a:srgbClr val="FFFFFF"/>
                </a:solidFill>
                <a:latin typeface="Calibri"/>
                <a:cs typeface="Calibri"/>
              </a:rPr>
              <a:t> </a:t>
            </a:r>
            <a:r>
              <a:rPr sz="4000" b="1" spc="170">
                <a:solidFill>
                  <a:srgbClr val="FFFFFF"/>
                </a:solidFill>
                <a:latin typeface="Calibri"/>
                <a:cs typeface="Calibri"/>
              </a:rPr>
              <a:t>ORIS</a:t>
            </a:r>
            <a:r>
              <a:rPr sz="4000" b="1" spc="-160">
                <a:solidFill>
                  <a:srgbClr val="FFFFFF"/>
                </a:solidFill>
                <a:latin typeface="Calibri"/>
                <a:cs typeface="Calibri"/>
              </a:rPr>
              <a:t> </a:t>
            </a:r>
            <a:r>
              <a:rPr sz="4000" b="1" spc="145">
                <a:solidFill>
                  <a:srgbClr val="FFFFFF"/>
                </a:solidFill>
                <a:latin typeface="Calibri"/>
                <a:cs typeface="Calibri"/>
              </a:rPr>
              <a:t>Process</a:t>
            </a:r>
            <a:r>
              <a:rPr sz="4000" b="1" spc="-100">
                <a:solidFill>
                  <a:srgbClr val="FFFFFF"/>
                </a:solidFill>
                <a:latin typeface="Calibri"/>
                <a:cs typeface="Calibri"/>
              </a:rPr>
              <a:t> </a:t>
            </a:r>
            <a:r>
              <a:rPr sz="4000" b="1" spc="-25">
                <a:solidFill>
                  <a:srgbClr val="FFFFFF"/>
                </a:solidFill>
                <a:latin typeface="Calibri"/>
                <a:cs typeface="Calibri"/>
              </a:rPr>
              <a:t>with</a:t>
            </a:r>
            <a:r>
              <a:rPr sz="4000" b="1" spc="-140">
                <a:solidFill>
                  <a:srgbClr val="FFFFFF"/>
                </a:solidFill>
                <a:latin typeface="Calibri"/>
                <a:cs typeface="Calibri"/>
              </a:rPr>
              <a:t> </a:t>
            </a:r>
            <a:r>
              <a:rPr sz="4000" b="1" spc="-20">
                <a:solidFill>
                  <a:srgbClr val="FFFFFF"/>
                </a:solidFill>
                <a:latin typeface="Calibri"/>
                <a:cs typeface="Calibri"/>
              </a:rPr>
              <a:t>our</a:t>
            </a:r>
            <a:r>
              <a:rPr sz="4000" b="1" spc="-125">
                <a:solidFill>
                  <a:srgbClr val="FFFFFF"/>
                </a:solidFill>
                <a:latin typeface="Calibri"/>
                <a:cs typeface="Calibri"/>
              </a:rPr>
              <a:t> </a:t>
            </a:r>
            <a:r>
              <a:rPr sz="4000" b="1" spc="95">
                <a:solidFill>
                  <a:srgbClr val="FFFFFF"/>
                </a:solidFill>
                <a:latin typeface="Calibri"/>
                <a:cs typeface="Calibri"/>
              </a:rPr>
              <a:t>1</a:t>
            </a:r>
            <a:r>
              <a:rPr sz="3975" b="1" spc="142" baseline="25157">
                <a:solidFill>
                  <a:srgbClr val="FFFFFF"/>
                </a:solidFill>
                <a:latin typeface="Calibri"/>
                <a:cs typeface="Calibri"/>
              </a:rPr>
              <a:t>st</a:t>
            </a:r>
            <a:r>
              <a:rPr sz="3975" b="1" spc="247" baseline="25157">
                <a:solidFill>
                  <a:srgbClr val="FFFFFF"/>
                </a:solidFill>
                <a:latin typeface="Calibri"/>
                <a:cs typeface="Calibri"/>
              </a:rPr>
              <a:t> </a:t>
            </a:r>
            <a:r>
              <a:rPr sz="4000" b="1" spc="125">
                <a:solidFill>
                  <a:srgbClr val="FFFFFF"/>
                </a:solidFill>
                <a:latin typeface="Calibri"/>
                <a:cs typeface="Calibri"/>
              </a:rPr>
              <a:t>TCV</a:t>
            </a:r>
            <a:endParaRPr sz="4000">
              <a:latin typeface="Calibri"/>
              <a:cs typeface="Calibri"/>
            </a:endParaRPr>
          </a:p>
        </p:txBody>
      </p:sp>
      <p:sp>
        <p:nvSpPr>
          <p:cNvPr id="4" name="object 4"/>
          <p:cNvSpPr txBox="1"/>
          <p:nvPr/>
        </p:nvSpPr>
        <p:spPr>
          <a:xfrm>
            <a:off x="428306" y="1723199"/>
            <a:ext cx="8615679" cy="3457227"/>
          </a:xfrm>
          <a:prstGeom prst="rect">
            <a:avLst/>
          </a:prstGeom>
        </p:spPr>
        <p:txBody>
          <a:bodyPr vert="horz" wrap="square" lIns="0" tIns="129539" rIns="0" bIns="0" rtlCol="0">
            <a:spAutoFit/>
          </a:bodyPr>
          <a:lstStyle/>
          <a:p>
            <a:pPr marL="756285" marR="640080" indent="-744220">
              <a:lnSpc>
                <a:spcPts val="3840"/>
              </a:lnSpc>
              <a:spcBef>
                <a:spcPts val="1019"/>
              </a:spcBef>
              <a:buAutoNum type="arabicPeriod"/>
              <a:tabLst>
                <a:tab pos="756285" algn="l"/>
              </a:tabLst>
            </a:pPr>
            <a:r>
              <a:rPr sz="3200" spc="-55" dirty="0">
                <a:latin typeface="Calibri"/>
                <a:cs typeface="Calibri"/>
              </a:rPr>
              <a:t>What</a:t>
            </a:r>
            <a:r>
              <a:rPr sz="3200" spc="-165" dirty="0">
                <a:latin typeface="Calibri"/>
                <a:cs typeface="Calibri"/>
              </a:rPr>
              <a:t> </a:t>
            </a:r>
            <a:r>
              <a:rPr sz="3200" spc="95" dirty="0">
                <a:latin typeface="Calibri"/>
                <a:cs typeface="Calibri"/>
              </a:rPr>
              <a:t>is</a:t>
            </a:r>
            <a:r>
              <a:rPr sz="3200" spc="-160" dirty="0">
                <a:latin typeface="Calibri"/>
                <a:cs typeface="Calibri"/>
              </a:rPr>
              <a:t> </a:t>
            </a:r>
            <a:r>
              <a:rPr sz="3200" spc="-125" dirty="0">
                <a:latin typeface="Calibri"/>
                <a:cs typeface="Calibri"/>
              </a:rPr>
              <a:t>your</a:t>
            </a:r>
            <a:r>
              <a:rPr sz="3200" spc="-130" dirty="0">
                <a:latin typeface="Calibri"/>
                <a:cs typeface="Calibri"/>
              </a:rPr>
              <a:t> </a:t>
            </a:r>
            <a:r>
              <a:rPr sz="3200" spc="-10" dirty="0">
                <a:latin typeface="Calibri"/>
                <a:cs typeface="Calibri"/>
              </a:rPr>
              <a:t>story?</a:t>
            </a:r>
            <a:r>
              <a:rPr sz="3200" spc="-140" dirty="0">
                <a:latin typeface="Calibri"/>
                <a:cs typeface="Calibri"/>
              </a:rPr>
              <a:t> </a:t>
            </a:r>
            <a:r>
              <a:rPr sz="3200" spc="-55" dirty="0">
                <a:latin typeface="Calibri"/>
                <a:cs typeface="Calibri"/>
              </a:rPr>
              <a:t>What</a:t>
            </a:r>
            <a:r>
              <a:rPr sz="3200" spc="-150" dirty="0">
                <a:latin typeface="Calibri"/>
                <a:cs typeface="Calibri"/>
              </a:rPr>
              <a:t> </a:t>
            </a:r>
            <a:r>
              <a:rPr sz="3200" spc="-55" dirty="0">
                <a:latin typeface="Calibri"/>
                <a:cs typeface="Calibri"/>
              </a:rPr>
              <a:t>are</a:t>
            </a:r>
            <a:r>
              <a:rPr sz="3200" spc="-145" dirty="0">
                <a:latin typeface="Calibri"/>
                <a:cs typeface="Calibri"/>
              </a:rPr>
              <a:t> </a:t>
            </a:r>
            <a:r>
              <a:rPr sz="3200" spc="-25" dirty="0">
                <a:latin typeface="Calibri"/>
                <a:cs typeface="Calibri"/>
              </a:rPr>
              <a:t>you </a:t>
            </a:r>
            <a:r>
              <a:rPr sz="3200" spc="-100" dirty="0">
                <a:latin typeface="Calibri"/>
                <a:cs typeface="Calibri"/>
              </a:rPr>
              <a:t>proud</a:t>
            </a:r>
            <a:r>
              <a:rPr sz="3200" spc="-125" dirty="0">
                <a:latin typeface="Calibri"/>
                <a:cs typeface="Calibri"/>
              </a:rPr>
              <a:t> </a:t>
            </a:r>
            <a:r>
              <a:rPr sz="3200" dirty="0">
                <a:latin typeface="Calibri"/>
                <a:cs typeface="Calibri"/>
              </a:rPr>
              <a:t>of?</a:t>
            </a:r>
            <a:r>
              <a:rPr sz="3200" spc="-140" dirty="0">
                <a:latin typeface="Calibri"/>
                <a:cs typeface="Calibri"/>
              </a:rPr>
              <a:t> </a:t>
            </a:r>
            <a:r>
              <a:rPr lang="en-CA" sz="3200" spc="-110" dirty="0">
                <a:highlight>
                  <a:srgbClr val="00FFFF"/>
                </a:highlight>
                <a:latin typeface="Calibri"/>
                <a:cs typeface="Calibri"/>
              </a:rPr>
              <a:t> </a:t>
            </a:r>
            <a:endParaRPr lang="en-CA" sz="3200" dirty="0">
              <a:highlight>
                <a:srgbClr val="00FFFF"/>
              </a:highlight>
              <a:latin typeface="Calibri"/>
              <a:cs typeface="Calibri"/>
            </a:endParaRPr>
          </a:p>
          <a:p>
            <a:pPr marL="927100">
              <a:lnSpc>
                <a:spcPts val="3020"/>
              </a:lnSpc>
            </a:pPr>
            <a:r>
              <a:rPr lang="en-CA" sz="2800" spc="100" dirty="0">
                <a:latin typeface="Calibri"/>
                <a:cs typeface="Calibri"/>
              </a:rPr>
              <a:t>Re-</a:t>
            </a:r>
            <a:r>
              <a:rPr lang="en-CA" sz="2800" spc="45" dirty="0">
                <a:latin typeface="Calibri"/>
                <a:cs typeface="Calibri"/>
              </a:rPr>
              <a:t>organize</a:t>
            </a:r>
            <a:r>
              <a:rPr lang="en-CA" sz="2800" spc="-5" dirty="0">
                <a:latin typeface="Calibri"/>
                <a:cs typeface="Calibri"/>
              </a:rPr>
              <a:t> </a:t>
            </a:r>
            <a:r>
              <a:rPr lang="en-CA" sz="2800" dirty="0">
                <a:latin typeface="Calibri"/>
                <a:cs typeface="Calibri"/>
              </a:rPr>
              <a:t>your </a:t>
            </a:r>
            <a:r>
              <a:rPr lang="en-CA" sz="2800" spc="229" dirty="0">
                <a:latin typeface="Calibri"/>
                <a:cs typeface="Calibri"/>
              </a:rPr>
              <a:t>CV</a:t>
            </a:r>
            <a:r>
              <a:rPr lang="en-CA" sz="2800" spc="-25" dirty="0">
                <a:latin typeface="Calibri"/>
                <a:cs typeface="Calibri"/>
              </a:rPr>
              <a:t> </a:t>
            </a:r>
            <a:r>
              <a:rPr lang="en-CA" sz="2800" dirty="0">
                <a:latin typeface="Calibri"/>
                <a:cs typeface="Calibri"/>
              </a:rPr>
              <a:t>into</a:t>
            </a:r>
            <a:r>
              <a:rPr lang="en-CA" sz="2800" spc="-15" dirty="0">
                <a:latin typeface="Calibri"/>
                <a:cs typeface="Calibri"/>
              </a:rPr>
              <a:t> </a:t>
            </a:r>
            <a:r>
              <a:rPr lang="en-CA" sz="2800" dirty="0">
                <a:latin typeface="Calibri"/>
                <a:cs typeface="Calibri"/>
              </a:rPr>
              <a:t>the</a:t>
            </a:r>
            <a:r>
              <a:rPr lang="en-CA" sz="2800" spc="-10" dirty="0">
                <a:latin typeface="Calibri"/>
                <a:cs typeface="Calibri"/>
              </a:rPr>
              <a:t> </a:t>
            </a:r>
            <a:r>
              <a:rPr lang="en-CA" sz="2800" spc="55" dirty="0">
                <a:latin typeface="Calibri"/>
                <a:cs typeface="Calibri"/>
              </a:rPr>
              <a:t>3</a:t>
            </a:r>
            <a:r>
              <a:rPr lang="en-CA" sz="2800" spc="-15" dirty="0">
                <a:latin typeface="Calibri"/>
                <a:cs typeface="Calibri"/>
              </a:rPr>
              <a:t> </a:t>
            </a:r>
            <a:r>
              <a:rPr lang="en-CA" sz="2800" spc="105" dirty="0">
                <a:latin typeface="Calibri"/>
                <a:cs typeface="Calibri"/>
              </a:rPr>
              <a:t>sections</a:t>
            </a:r>
            <a:endParaRPr lang="en-CA" sz="2800" dirty="0">
              <a:latin typeface="Calibri"/>
              <a:cs typeface="Calibri"/>
            </a:endParaRPr>
          </a:p>
          <a:p>
            <a:pPr marL="854710" indent="-842010">
              <a:lnSpc>
                <a:spcPts val="4615"/>
              </a:lnSpc>
              <a:spcBef>
                <a:spcPts val="2920"/>
              </a:spcBef>
              <a:buAutoNum type="arabicPeriod" startAt="2"/>
              <a:tabLst>
                <a:tab pos="854710" algn="l"/>
              </a:tabLst>
            </a:pPr>
            <a:r>
              <a:rPr sz="3200" spc="-70" dirty="0">
                <a:latin typeface="Calibri"/>
                <a:cs typeface="Calibri"/>
              </a:rPr>
              <a:t>Whiteboard</a:t>
            </a:r>
            <a:r>
              <a:rPr sz="3200" spc="-55" dirty="0">
                <a:latin typeface="Calibri"/>
                <a:cs typeface="Calibri"/>
              </a:rPr>
              <a:t> </a:t>
            </a:r>
            <a:r>
              <a:rPr sz="3200" dirty="0">
                <a:latin typeface="Calibri"/>
                <a:cs typeface="Calibri"/>
              </a:rPr>
              <a:t>ideas</a:t>
            </a:r>
            <a:r>
              <a:rPr sz="3200" spc="-80" dirty="0">
                <a:latin typeface="Calibri"/>
                <a:cs typeface="Calibri"/>
              </a:rPr>
              <a:t> </a:t>
            </a:r>
            <a:r>
              <a:rPr sz="3200" spc="-40" dirty="0">
                <a:latin typeface="Calibri"/>
                <a:cs typeface="Calibri"/>
              </a:rPr>
              <a:t>(categorize</a:t>
            </a:r>
            <a:r>
              <a:rPr sz="3200" spc="-60" dirty="0">
                <a:latin typeface="Calibri"/>
                <a:cs typeface="Calibri"/>
              </a:rPr>
              <a:t> </a:t>
            </a:r>
            <a:r>
              <a:rPr sz="3200" spc="-10" dirty="0">
                <a:latin typeface="Calibri"/>
                <a:cs typeface="Calibri"/>
              </a:rPr>
              <a:t>story)</a:t>
            </a:r>
            <a:endParaRPr sz="3200" dirty="0">
              <a:latin typeface="Calibri"/>
              <a:cs typeface="Calibri"/>
            </a:endParaRPr>
          </a:p>
          <a:p>
            <a:pPr marL="1384300" marR="191770" indent="-457834">
              <a:lnSpc>
                <a:spcPts val="3030"/>
              </a:lnSpc>
              <a:spcBef>
                <a:spcPts val="190"/>
              </a:spcBef>
            </a:pPr>
            <a:r>
              <a:rPr sz="2800" b="1" spc="150" dirty="0">
                <a:latin typeface="Calibri"/>
                <a:cs typeface="Calibri"/>
              </a:rPr>
              <a:t>Evidence</a:t>
            </a:r>
            <a:r>
              <a:rPr sz="2800" b="1" dirty="0">
                <a:latin typeface="Calibri"/>
                <a:cs typeface="Calibri"/>
              </a:rPr>
              <a:t> </a:t>
            </a:r>
            <a:r>
              <a:rPr sz="2800" spc="80" dirty="0">
                <a:latin typeface="Calibri"/>
                <a:cs typeface="Calibri"/>
              </a:rPr>
              <a:t>(lists,</a:t>
            </a:r>
            <a:r>
              <a:rPr sz="2800" dirty="0">
                <a:latin typeface="Calibri"/>
                <a:cs typeface="Calibri"/>
              </a:rPr>
              <a:t> </a:t>
            </a:r>
            <a:r>
              <a:rPr sz="2800" spc="100" dirty="0">
                <a:latin typeface="Calibri"/>
                <a:cs typeface="Calibri"/>
              </a:rPr>
              <a:t>impact</a:t>
            </a:r>
            <a:r>
              <a:rPr sz="2800" spc="-15" dirty="0">
                <a:latin typeface="Calibri"/>
                <a:cs typeface="Calibri"/>
              </a:rPr>
              <a:t> </a:t>
            </a:r>
            <a:r>
              <a:rPr sz="2800" dirty="0">
                <a:latin typeface="Calibri"/>
                <a:cs typeface="Calibri"/>
              </a:rPr>
              <a:t>factor, </a:t>
            </a:r>
            <a:r>
              <a:rPr sz="2800" spc="50" dirty="0">
                <a:latin typeface="Calibri"/>
                <a:cs typeface="Calibri"/>
              </a:rPr>
              <a:t>journal</a:t>
            </a:r>
            <a:r>
              <a:rPr sz="2800" spc="-5" dirty="0">
                <a:latin typeface="Calibri"/>
                <a:cs typeface="Calibri"/>
              </a:rPr>
              <a:t> </a:t>
            </a:r>
            <a:r>
              <a:rPr sz="2800" spc="90" dirty="0">
                <a:latin typeface="Calibri"/>
                <a:cs typeface="Calibri"/>
              </a:rPr>
              <a:t>names) </a:t>
            </a:r>
            <a:r>
              <a:rPr sz="2800" spc="80" dirty="0">
                <a:latin typeface="Calibri"/>
                <a:cs typeface="Calibri"/>
              </a:rPr>
              <a:t>vs</a:t>
            </a:r>
            <a:endParaRPr sz="2800" dirty="0">
              <a:latin typeface="Calibri"/>
              <a:cs typeface="Calibri"/>
            </a:endParaRPr>
          </a:p>
          <a:p>
            <a:pPr marL="1000760">
              <a:lnSpc>
                <a:spcPts val="2805"/>
              </a:lnSpc>
            </a:pPr>
            <a:r>
              <a:rPr lang="en-CA" sz="2800" b="1" spc="150" dirty="0">
                <a:latin typeface="Calibri"/>
                <a:cs typeface="Calibri"/>
              </a:rPr>
              <a:t>Impact</a:t>
            </a:r>
            <a:r>
              <a:rPr lang="en-CA" sz="2800" b="1" spc="-10" dirty="0">
                <a:latin typeface="Calibri"/>
                <a:cs typeface="Calibri"/>
              </a:rPr>
              <a:t> </a:t>
            </a:r>
            <a:r>
              <a:rPr lang="en-CA" sz="2800" dirty="0">
                <a:latin typeface="Calibri"/>
                <a:cs typeface="Calibri"/>
              </a:rPr>
              <a:t>(who</a:t>
            </a:r>
            <a:r>
              <a:rPr lang="en-CA" sz="2800" spc="10" dirty="0">
                <a:latin typeface="Calibri"/>
                <a:cs typeface="Calibri"/>
              </a:rPr>
              <a:t> </a:t>
            </a:r>
            <a:r>
              <a:rPr lang="en-CA" sz="2800" spc="125" dirty="0">
                <a:latin typeface="Calibri"/>
                <a:cs typeface="Calibri"/>
              </a:rPr>
              <a:t>was</a:t>
            </a:r>
            <a:r>
              <a:rPr lang="en-CA" sz="2800" spc="-20" dirty="0">
                <a:latin typeface="Calibri"/>
                <a:cs typeface="Calibri"/>
              </a:rPr>
              <a:t> </a:t>
            </a:r>
            <a:r>
              <a:rPr lang="en-CA" sz="2800" spc="65" dirty="0">
                <a:latin typeface="Calibri"/>
                <a:cs typeface="Calibri"/>
              </a:rPr>
              <a:t>affected?,</a:t>
            </a:r>
            <a:r>
              <a:rPr lang="en-CA" sz="2800" spc="-10" dirty="0">
                <a:latin typeface="Calibri"/>
                <a:cs typeface="Calibri"/>
              </a:rPr>
              <a:t> </a:t>
            </a:r>
            <a:r>
              <a:rPr lang="en-CA" sz="2800" dirty="0">
                <a:latin typeface="Calibri"/>
                <a:cs typeface="Calibri"/>
              </a:rPr>
              <a:t>how</a:t>
            </a:r>
            <a:r>
              <a:rPr lang="en-CA" sz="2800" spc="-15" dirty="0">
                <a:latin typeface="Calibri"/>
                <a:cs typeface="Calibri"/>
              </a:rPr>
              <a:t> </a:t>
            </a:r>
            <a:r>
              <a:rPr lang="en-CA" sz="2800" dirty="0">
                <a:latin typeface="Calibri"/>
                <a:cs typeface="Calibri"/>
              </a:rPr>
              <a:t>were</a:t>
            </a:r>
            <a:r>
              <a:rPr lang="en-CA" sz="2800" spc="-25" dirty="0">
                <a:latin typeface="Calibri"/>
                <a:cs typeface="Calibri"/>
              </a:rPr>
              <a:t> </a:t>
            </a:r>
            <a:r>
              <a:rPr lang="en-CA" sz="2800" spc="-20" dirty="0">
                <a:latin typeface="Calibri"/>
                <a:cs typeface="Calibri"/>
              </a:rPr>
              <a:t>they a</a:t>
            </a:r>
            <a:r>
              <a:rPr lang="en-CA" sz="2800" spc="70" dirty="0">
                <a:latin typeface="Calibri"/>
                <a:cs typeface="Calibri"/>
              </a:rPr>
              <a:t>ffected?,</a:t>
            </a:r>
            <a:r>
              <a:rPr lang="en-CA" sz="2800" spc="-15" dirty="0">
                <a:latin typeface="Calibri"/>
                <a:cs typeface="Calibri"/>
              </a:rPr>
              <a:t> </a:t>
            </a:r>
            <a:r>
              <a:rPr lang="en-CA" sz="2800" dirty="0">
                <a:latin typeface="Calibri"/>
                <a:cs typeface="Calibri"/>
              </a:rPr>
              <a:t>what</a:t>
            </a:r>
            <a:r>
              <a:rPr lang="en-CA" sz="2800" spc="-20" dirty="0">
                <a:latin typeface="Calibri"/>
                <a:cs typeface="Calibri"/>
              </a:rPr>
              <a:t> </a:t>
            </a:r>
            <a:r>
              <a:rPr lang="en-CA" sz="2800" spc="65" dirty="0">
                <a:latin typeface="Calibri"/>
                <a:cs typeface="Calibri"/>
              </a:rPr>
              <a:t>did</a:t>
            </a:r>
            <a:r>
              <a:rPr lang="en-CA" sz="2800" spc="-20" dirty="0">
                <a:latin typeface="Calibri"/>
                <a:cs typeface="Calibri"/>
              </a:rPr>
              <a:t> </a:t>
            </a:r>
            <a:r>
              <a:rPr lang="en-CA" sz="2800" dirty="0">
                <a:latin typeface="Calibri"/>
                <a:cs typeface="Calibri"/>
              </a:rPr>
              <a:t>you</a:t>
            </a:r>
            <a:r>
              <a:rPr lang="en-CA" sz="2800" spc="-5" dirty="0">
                <a:latin typeface="Calibri"/>
                <a:cs typeface="Calibri"/>
              </a:rPr>
              <a:t> </a:t>
            </a:r>
            <a:r>
              <a:rPr lang="en-CA" sz="2800" spc="100" dirty="0">
                <a:latin typeface="Calibri"/>
                <a:cs typeface="Calibri"/>
              </a:rPr>
              <a:t>change</a:t>
            </a:r>
            <a:r>
              <a:rPr lang="en-CA" sz="2800" dirty="0">
                <a:latin typeface="Calibri"/>
                <a:cs typeface="Calibri"/>
              </a:rPr>
              <a:t> for</a:t>
            </a:r>
            <a:r>
              <a:rPr lang="en-CA" sz="2800" spc="-15" dirty="0">
                <a:latin typeface="Calibri"/>
                <a:cs typeface="Calibri"/>
              </a:rPr>
              <a:t> </a:t>
            </a:r>
            <a:r>
              <a:rPr lang="en-CA" sz="2800" spc="95" dirty="0">
                <a:latin typeface="Calibri"/>
                <a:cs typeface="Calibri"/>
              </a:rPr>
              <a:t>a specific </a:t>
            </a:r>
            <a:r>
              <a:rPr lang="en-CA" sz="2800" spc="-10" dirty="0">
                <a:latin typeface="Calibri"/>
                <a:cs typeface="Calibri"/>
              </a:rPr>
              <a:t>topic/field/population?</a:t>
            </a:r>
            <a:endParaRPr lang="en-CA" sz="28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39C531-D65D-449B-F80C-61923EB5293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EFD2ED5-3250-8C33-EA6F-8AD867D2A3B7}"/>
              </a:ext>
            </a:extLst>
          </p:cNvPr>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a:extLst>
              <a:ext uri="{FF2B5EF4-FFF2-40B4-BE49-F238E27FC236}">
                <a16:creationId xmlns:a16="http://schemas.microsoft.com/office/drawing/2014/main" id="{962F523A-3A7E-F215-4E2C-3A71C5628AAE}"/>
              </a:ext>
            </a:extLst>
          </p:cNvPr>
          <p:cNvSpPr txBox="1">
            <a:spLocks noGrp="1"/>
          </p:cNvSpPr>
          <p:nvPr>
            <p:ph type="title"/>
          </p:nvPr>
        </p:nvSpPr>
        <p:spPr>
          <a:xfrm>
            <a:off x="893699" y="155292"/>
            <a:ext cx="5704840" cy="1300480"/>
          </a:xfrm>
          <a:prstGeom prst="rect">
            <a:avLst/>
          </a:prstGeom>
        </p:spPr>
        <p:txBody>
          <a:bodyPr vert="horz" wrap="square" lIns="0" tIns="12700" rIns="0" bIns="0" rtlCol="0">
            <a:spAutoFit/>
          </a:bodyPr>
          <a:lstStyle/>
          <a:p>
            <a:pPr marL="12700">
              <a:lnSpc>
                <a:spcPts val="5015"/>
              </a:lnSpc>
              <a:spcBef>
                <a:spcPts val="100"/>
              </a:spcBef>
            </a:pPr>
            <a:r>
              <a:rPr b="1" spc="185">
                <a:solidFill>
                  <a:srgbClr val="FFFFFF"/>
                </a:solidFill>
                <a:latin typeface="Calibri"/>
                <a:cs typeface="Calibri"/>
              </a:rPr>
              <a:t>ORIS</a:t>
            </a:r>
            <a:r>
              <a:rPr b="1" spc="-160">
                <a:solidFill>
                  <a:srgbClr val="FFFFFF"/>
                </a:solidFill>
                <a:latin typeface="Calibri"/>
                <a:cs typeface="Calibri"/>
              </a:rPr>
              <a:t> </a:t>
            </a:r>
            <a:r>
              <a:rPr b="1" spc="-10">
                <a:solidFill>
                  <a:srgbClr val="FFFFFF"/>
                </a:solidFill>
                <a:latin typeface="Calibri"/>
                <a:cs typeface="Calibri"/>
              </a:rPr>
              <a:t>Update:</a:t>
            </a:r>
          </a:p>
          <a:p>
            <a:pPr marL="120014">
              <a:lnSpc>
                <a:spcPts val="5015"/>
              </a:lnSpc>
            </a:pPr>
            <a:r>
              <a:rPr spc="100">
                <a:solidFill>
                  <a:srgbClr val="FFFFFF"/>
                </a:solidFill>
              </a:rPr>
              <a:t>TCV</a:t>
            </a:r>
            <a:r>
              <a:rPr spc="-145">
                <a:solidFill>
                  <a:srgbClr val="FFFFFF"/>
                </a:solidFill>
              </a:rPr>
              <a:t> </a:t>
            </a:r>
            <a:r>
              <a:rPr spc="105">
                <a:solidFill>
                  <a:srgbClr val="FFFFFF"/>
                </a:solidFill>
              </a:rPr>
              <a:t>is</a:t>
            </a:r>
            <a:r>
              <a:rPr spc="-135">
                <a:solidFill>
                  <a:srgbClr val="FFFFFF"/>
                </a:solidFill>
              </a:rPr>
              <a:t> </a:t>
            </a:r>
            <a:r>
              <a:rPr>
                <a:solidFill>
                  <a:srgbClr val="FFFFFF"/>
                </a:solidFill>
              </a:rPr>
              <a:t>a</a:t>
            </a:r>
            <a:r>
              <a:rPr spc="-140">
                <a:solidFill>
                  <a:srgbClr val="FFFFFF"/>
                </a:solidFill>
              </a:rPr>
              <a:t> </a:t>
            </a:r>
            <a:r>
              <a:rPr spc="-95">
                <a:solidFill>
                  <a:srgbClr val="FFFFFF"/>
                </a:solidFill>
              </a:rPr>
              <a:t>work</a:t>
            </a:r>
            <a:r>
              <a:rPr spc="-160">
                <a:solidFill>
                  <a:srgbClr val="FFFFFF"/>
                </a:solidFill>
              </a:rPr>
              <a:t> </a:t>
            </a:r>
            <a:r>
              <a:rPr spc="-90">
                <a:solidFill>
                  <a:srgbClr val="FFFFFF"/>
                </a:solidFill>
              </a:rPr>
              <a:t>in</a:t>
            </a:r>
            <a:r>
              <a:rPr spc="-145">
                <a:solidFill>
                  <a:srgbClr val="FFFFFF"/>
                </a:solidFill>
              </a:rPr>
              <a:t> </a:t>
            </a:r>
            <a:r>
              <a:rPr spc="-10">
                <a:solidFill>
                  <a:srgbClr val="FFFFFF"/>
                </a:solidFill>
              </a:rPr>
              <a:t>progress</a:t>
            </a:r>
          </a:p>
        </p:txBody>
      </p:sp>
      <p:pic>
        <p:nvPicPr>
          <p:cNvPr id="6" name="Picture 5" descr="A white board with sticky notes on it&#10;&#10;AI-generated content may be incorrect.">
            <a:extLst>
              <a:ext uri="{FF2B5EF4-FFF2-40B4-BE49-F238E27FC236}">
                <a16:creationId xmlns:a16="http://schemas.microsoft.com/office/drawing/2014/main" id="{38D33555-3A4D-2F89-C0B8-EB2DB99E18C4}"/>
              </a:ext>
            </a:extLst>
          </p:cNvPr>
          <p:cNvPicPr>
            <a:picLocks noChangeAspect="1"/>
          </p:cNvPicPr>
          <p:nvPr/>
        </p:nvPicPr>
        <p:blipFill>
          <a:blip r:embed="rId2">
            <a:extLst>
              <a:ext uri="{28A0092B-C50C-407E-A947-70E740481C1C}">
                <a14:useLocalDpi xmlns:a14="http://schemas.microsoft.com/office/drawing/2010/main" val="0"/>
              </a:ext>
            </a:extLst>
          </a:blip>
          <a:srcRect l="4769" t="21703" b="8637"/>
          <a:stretch>
            <a:fillRect/>
          </a:stretch>
        </p:blipFill>
        <p:spPr>
          <a:xfrm>
            <a:off x="893699" y="2117691"/>
            <a:ext cx="7401697" cy="4060687"/>
          </a:xfrm>
          <a:prstGeom prst="rect">
            <a:avLst/>
          </a:prstGeom>
        </p:spPr>
      </p:pic>
    </p:spTree>
    <p:extLst>
      <p:ext uri="{BB962C8B-B14F-4D97-AF65-F5344CB8AC3E}">
        <p14:creationId xmlns:p14="http://schemas.microsoft.com/office/powerpoint/2010/main" val="2565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US" b="1" spc="65">
                <a:solidFill>
                  <a:srgbClr val="FFFFFF"/>
                </a:solidFill>
                <a:latin typeface="Calibri"/>
                <a:cs typeface="Calibri"/>
              </a:rPr>
              <a:t>Next Steps</a:t>
            </a:r>
            <a:r>
              <a:rPr b="1" spc="-20">
                <a:solidFill>
                  <a:srgbClr val="FFFFFF"/>
                </a:solidFill>
                <a:latin typeface="Calibri"/>
                <a:cs typeface="Calibri"/>
              </a:rPr>
              <a:t>:</a:t>
            </a:r>
          </a:p>
        </p:txBody>
      </p:sp>
      <p:sp>
        <p:nvSpPr>
          <p:cNvPr id="4" name="object 4"/>
          <p:cNvSpPr txBox="1"/>
          <p:nvPr/>
        </p:nvSpPr>
        <p:spPr>
          <a:xfrm>
            <a:off x="707390" y="1760855"/>
            <a:ext cx="8214188" cy="4865050"/>
          </a:xfrm>
          <a:prstGeom prst="rect">
            <a:avLst/>
          </a:prstGeom>
        </p:spPr>
        <p:txBody>
          <a:bodyPr vert="horz" wrap="square" lIns="0" tIns="59690" rIns="0" bIns="0" rtlCol="0">
            <a:spAutoFit/>
          </a:bodyPr>
          <a:lstStyle/>
          <a:p>
            <a:pPr marL="239395" marR="680085" indent="-227329">
              <a:lnSpc>
                <a:spcPct val="105000"/>
              </a:lnSpc>
              <a:spcBef>
                <a:spcPts val="600"/>
              </a:spcBef>
              <a:spcAft>
                <a:spcPts val="600"/>
              </a:spcAft>
              <a:buFont typeface="Arial"/>
              <a:buChar char="•"/>
              <a:tabLst>
                <a:tab pos="240665" algn="l"/>
              </a:tabLst>
            </a:pPr>
            <a:r>
              <a:rPr lang="en-US" sz="3000" spc="65" dirty="0">
                <a:latin typeface="Calibri"/>
                <a:cs typeface="Calibri"/>
              </a:rPr>
              <a:t>Visit the ORIS website for resources and </a:t>
            </a:r>
            <a:r>
              <a:rPr lang="en-CA" sz="3000" spc="120" dirty="0">
                <a:latin typeface="Calibri"/>
                <a:cs typeface="Calibri"/>
              </a:rPr>
              <a:t>keep in touch</a:t>
            </a:r>
            <a:endParaRPr lang="en-US" sz="3000" spc="65" dirty="0">
              <a:latin typeface="Calibri"/>
              <a:cs typeface="Calibri"/>
            </a:endParaRPr>
          </a:p>
          <a:p>
            <a:pPr marL="239395" marR="680085" indent="-227329">
              <a:lnSpc>
                <a:spcPct val="105000"/>
              </a:lnSpc>
              <a:spcBef>
                <a:spcPts val="600"/>
              </a:spcBef>
              <a:spcAft>
                <a:spcPts val="600"/>
              </a:spcAft>
              <a:buFont typeface="Arial"/>
              <a:buChar char="•"/>
              <a:tabLst>
                <a:tab pos="240665" algn="l"/>
              </a:tabLst>
            </a:pPr>
            <a:r>
              <a:rPr lang="en-CA" sz="3000" spc="75" dirty="0">
                <a:latin typeface="Calibri"/>
                <a:cs typeface="Calibri"/>
              </a:rPr>
              <a:t>Get curious and approach</a:t>
            </a:r>
            <a:r>
              <a:rPr lang="en-CA" sz="3000" spc="5" dirty="0">
                <a:latin typeface="Calibri"/>
                <a:cs typeface="Calibri"/>
              </a:rPr>
              <a:t> </a:t>
            </a:r>
            <a:r>
              <a:rPr lang="en-CA" sz="3000" dirty="0">
                <a:latin typeface="Calibri"/>
                <a:cs typeface="Calibri"/>
              </a:rPr>
              <a:t>it</a:t>
            </a:r>
            <a:r>
              <a:rPr lang="en-CA" sz="3000" spc="-30" dirty="0">
                <a:latin typeface="Calibri"/>
                <a:cs typeface="Calibri"/>
              </a:rPr>
              <a:t> </a:t>
            </a:r>
            <a:r>
              <a:rPr lang="en-CA" sz="3000" spc="195" dirty="0">
                <a:latin typeface="Calibri"/>
                <a:cs typeface="Calibri"/>
              </a:rPr>
              <a:t>as</a:t>
            </a:r>
            <a:r>
              <a:rPr lang="en-CA" sz="3000" spc="-5" dirty="0">
                <a:latin typeface="Calibri"/>
                <a:cs typeface="Calibri"/>
              </a:rPr>
              <a:t> </a:t>
            </a:r>
            <a:r>
              <a:rPr lang="en-CA" sz="3000" spc="145" dirty="0">
                <a:latin typeface="Calibri"/>
                <a:cs typeface="Calibri"/>
              </a:rPr>
              <a:t>a</a:t>
            </a:r>
            <a:r>
              <a:rPr lang="en-CA" sz="3000" spc="-25" dirty="0">
                <a:latin typeface="Calibri"/>
                <a:cs typeface="Calibri"/>
              </a:rPr>
              <a:t> </a:t>
            </a:r>
            <a:r>
              <a:rPr lang="en-CA" sz="3000" spc="55" dirty="0">
                <a:latin typeface="Calibri"/>
                <a:cs typeface="Calibri"/>
              </a:rPr>
              <a:t>learning</a:t>
            </a:r>
            <a:r>
              <a:rPr lang="en-CA" sz="3000" spc="-15" dirty="0">
                <a:latin typeface="Calibri"/>
                <a:cs typeface="Calibri"/>
              </a:rPr>
              <a:t> </a:t>
            </a:r>
            <a:r>
              <a:rPr lang="en-CA" sz="3000" dirty="0">
                <a:latin typeface="Calibri"/>
                <a:cs typeface="Calibri"/>
              </a:rPr>
              <a:t>opportunity</a:t>
            </a:r>
            <a:r>
              <a:rPr lang="en-CA" sz="3000" spc="-20" dirty="0">
                <a:latin typeface="Calibri"/>
                <a:cs typeface="Calibri"/>
              </a:rPr>
              <a:t> </a:t>
            </a:r>
            <a:r>
              <a:rPr lang="en-CA" sz="3000" dirty="0">
                <a:latin typeface="Calibri"/>
                <a:cs typeface="Calibri"/>
              </a:rPr>
              <a:t>to</a:t>
            </a:r>
            <a:r>
              <a:rPr lang="en-CA" sz="3000" spc="-10" dirty="0">
                <a:latin typeface="Calibri"/>
                <a:cs typeface="Calibri"/>
              </a:rPr>
              <a:t> </a:t>
            </a:r>
            <a:r>
              <a:rPr lang="en-CA" sz="3000" spc="50" dirty="0">
                <a:latin typeface="Calibri"/>
                <a:cs typeface="Calibri"/>
              </a:rPr>
              <a:t>develop </a:t>
            </a:r>
            <a:r>
              <a:rPr lang="en-CA" sz="3000" dirty="0">
                <a:latin typeface="Calibri"/>
                <a:cs typeface="Calibri"/>
              </a:rPr>
              <a:t>new</a:t>
            </a:r>
            <a:r>
              <a:rPr lang="en-CA" sz="3000" spc="60" dirty="0">
                <a:latin typeface="Calibri"/>
                <a:cs typeface="Calibri"/>
              </a:rPr>
              <a:t> </a:t>
            </a:r>
            <a:r>
              <a:rPr lang="en-CA" sz="3000" spc="120" dirty="0">
                <a:latin typeface="Calibri"/>
                <a:cs typeface="Calibri"/>
              </a:rPr>
              <a:t>skills</a:t>
            </a:r>
          </a:p>
          <a:p>
            <a:pPr marL="239395" marR="680085" indent="-227329">
              <a:lnSpc>
                <a:spcPct val="105000"/>
              </a:lnSpc>
              <a:spcBef>
                <a:spcPts val="600"/>
              </a:spcBef>
              <a:spcAft>
                <a:spcPts val="600"/>
              </a:spcAft>
              <a:buFont typeface="Arial"/>
              <a:buChar char="•"/>
              <a:tabLst>
                <a:tab pos="240665" algn="l"/>
              </a:tabLst>
            </a:pPr>
            <a:r>
              <a:rPr lang="en-CA" sz="3000" spc="120" dirty="0">
                <a:latin typeface="Calibri"/>
                <a:cs typeface="Calibri"/>
              </a:rPr>
              <a:t>Reflect on your professional trajectory, work impact and motivations </a:t>
            </a:r>
          </a:p>
          <a:p>
            <a:pPr marL="239395" marR="680085" indent="-227329">
              <a:lnSpc>
                <a:spcPct val="105000"/>
              </a:lnSpc>
              <a:spcBef>
                <a:spcPts val="600"/>
              </a:spcBef>
              <a:spcAft>
                <a:spcPts val="600"/>
              </a:spcAft>
              <a:buFont typeface="Arial"/>
              <a:buChar char="•"/>
              <a:tabLst>
                <a:tab pos="240665" algn="l"/>
              </a:tabLst>
            </a:pPr>
            <a:r>
              <a:rPr lang="en-CA" sz="3000" spc="120" dirty="0">
                <a:latin typeface="Calibri"/>
                <a:cs typeface="Calibri"/>
              </a:rPr>
              <a:t>Start soon – It can inform your research approach and grant applications (knowledge mobilization).</a:t>
            </a:r>
          </a:p>
        </p:txBody>
      </p:sp>
      <p:pic>
        <p:nvPicPr>
          <p:cNvPr id="6" name="Picture 5" descr="A qr code on a blue background&#10;&#10;AI-generated content may be incorrect.">
            <a:extLst>
              <a:ext uri="{FF2B5EF4-FFF2-40B4-BE49-F238E27FC236}">
                <a16:creationId xmlns:a16="http://schemas.microsoft.com/office/drawing/2014/main" id="{E5AA8F55-2CB9-DE01-7CF0-F66098D90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878" y="111211"/>
            <a:ext cx="1649644" cy="164964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0A162C-399C-EE92-0652-97BA16D2F75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7EF68A2-5DC1-9926-FC4F-A32227A7B903}"/>
              </a:ext>
            </a:extLst>
          </p:cNvPr>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a:extLst>
              <a:ext uri="{FF2B5EF4-FFF2-40B4-BE49-F238E27FC236}">
                <a16:creationId xmlns:a16="http://schemas.microsoft.com/office/drawing/2014/main" id="{129147B2-3CF9-A804-46A6-127E4D2B7F34}"/>
              </a:ext>
            </a:extLst>
          </p:cNvPr>
          <p:cNvSpPr txBox="1">
            <a:spLocks noGrp="1"/>
          </p:cNvSpPr>
          <p:nvPr>
            <p:ph type="title"/>
          </p:nvPr>
        </p:nvSpPr>
        <p:spPr>
          <a:xfrm>
            <a:off x="893699" y="155292"/>
            <a:ext cx="5704840" cy="1300480"/>
          </a:xfrm>
          <a:prstGeom prst="rect">
            <a:avLst/>
          </a:prstGeom>
        </p:spPr>
        <p:txBody>
          <a:bodyPr vert="horz" wrap="square" lIns="0" tIns="12700" rIns="0" bIns="0" rtlCol="0">
            <a:spAutoFit/>
          </a:bodyPr>
          <a:lstStyle/>
          <a:p>
            <a:pPr marL="12700">
              <a:lnSpc>
                <a:spcPts val="5015"/>
              </a:lnSpc>
              <a:spcBef>
                <a:spcPts val="100"/>
              </a:spcBef>
            </a:pPr>
            <a:r>
              <a:rPr b="1" spc="185" dirty="0">
                <a:solidFill>
                  <a:srgbClr val="FFFFFF"/>
                </a:solidFill>
                <a:latin typeface="Calibri"/>
                <a:cs typeface="Calibri"/>
              </a:rPr>
              <a:t>ORIS</a:t>
            </a:r>
            <a:r>
              <a:rPr b="1" spc="-160" dirty="0">
                <a:solidFill>
                  <a:srgbClr val="FFFFFF"/>
                </a:solidFill>
                <a:latin typeface="Calibri"/>
                <a:cs typeface="Calibri"/>
              </a:rPr>
              <a:t> </a:t>
            </a:r>
            <a:r>
              <a:rPr lang="en-CA" b="1" spc="-10" dirty="0">
                <a:solidFill>
                  <a:srgbClr val="FFFFFF"/>
                </a:solidFill>
                <a:latin typeface="Calibri"/>
                <a:cs typeface="Calibri"/>
              </a:rPr>
              <a:t>Website</a:t>
            </a:r>
            <a:r>
              <a:rPr b="1" spc="-10" dirty="0">
                <a:solidFill>
                  <a:srgbClr val="FFFFFF"/>
                </a:solidFill>
                <a:latin typeface="Calibri"/>
                <a:cs typeface="Calibri"/>
              </a:rPr>
              <a:t>:</a:t>
            </a:r>
          </a:p>
          <a:p>
            <a:pPr marL="120014">
              <a:lnSpc>
                <a:spcPts val="5015"/>
              </a:lnSpc>
            </a:pPr>
            <a:r>
              <a:rPr spc="100" dirty="0">
                <a:solidFill>
                  <a:srgbClr val="FFFFFF"/>
                </a:solidFill>
              </a:rPr>
              <a:t>TCV</a:t>
            </a:r>
            <a:r>
              <a:rPr spc="-145" dirty="0">
                <a:solidFill>
                  <a:srgbClr val="FFFFFF"/>
                </a:solidFill>
              </a:rPr>
              <a:t> </a:t>
            </a:r>
            <a:r>
              <a:rPr lang="en-CA" spc="105" dirty="0">
                <a:solidFill>
                  <a:srgbClr val="FFFFFF"/>
                </a:solidFill>
              </a:rPr>
              <a:t>Resources</a:t>
            </a:r>
            <a:endParaRPr spc="-10" dirty="0">
              <a:solidFill>
                <a:srgbClr val="FFFFFF"/>
              </a:solidFill>
            </a:endParaRPr>
          </a:p>
        </p:txBody>
      </p:sp>
      <p:pic>
        <p:nvPicPr>
          <p:cNvPr id="5" name="Picture 4" descr="A screenshot of a web page&#10;&#10;AI-generated content may be incorrect.">
            <a:extLst>
              <a:ext uri="{FF2B5EF4-FFF2-40B4-BE49-F238E27FC236}">
                <a16:creationId xmlns:a16="http://schemas.microsoft.com/office/drawing/2014/main" id="{BF4128C9-EC3A-BDBD-CD9A-14A700F56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114007"/>
            <a:ext cx="7772400" cy="4018568"/>
          </a:xfrm>
          <a:prstGeom prst="rect">
            <a:avLst/>
          </a:prstGeom>
        </p:spPr>
      </p:pic>
    </p:spTree>
    <p:extLst>
      <p:ext uri="{BB962C8B-B14F-4D97-AF65-F5344CB8AC3E}">
        <p14:creationId xmlns:p14="http://schemas.microsoft.com/office/powerpoint/2010/main" val="7955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CA" b="1" spc="-10">
                <a:solidFill>
                  <a:srgbClr val="FFFFFF"/>
                </a:solidFill>
                <a:latin typeface="Calibri"/>
                <a:cs typeface="Calibri"/>
              </a:rPr>
              <a:t>Today’s Goal</a:t>
            </a:r>
            <a:endParaRPr b="1" spc="-10">
              <a:solidFill>
                <a:srgbClr val="FFFFFF"/>
              </a:solidFill>
              <a:latin typeface="Calibri"/>
              <a:cs typeface="Calibri"/>
            </a:endParaRPr>
          </a:p>
        </p:txBody>
      </p:sp>
      <p:sp>
        <p:nvSpPr>
          <p:cNvPr id="4" name="object 4"/>
          <p:cNvSpPr txBox="1"/>
          <p:nvPr/>
        </p:nvSpPr>
        <p:spPr>
          <a:xfrm>
            <a:off x="707390" y="2006888"/>
            <a:ext cx="7497496" cy="4385816"/>
          </a:xfrm>
          <a:prstGeom prst="rect">
            <a:avLst/>
          </a:prstGeom>
        </p:spPr>
        <p:txBody>
          <a:bodyPr vert="horz" wrap="square" lIns="0" tIns="96520" rIns="0" bIns="0" rtlCol="0">
            <a:spAutoFit/>
          </a:bodyPr>
          <a:lstStyle/>
          <a:p>
            <a:pPr marL="12700">
              <a:spcBef>
                <a:spcPts val="760"/>
              </a:spcBef>
              <a:tabLst>
                <a:tab pos="240029" algn="l"/>
              </a:tabLst>
            </a:pPr>
            <a:r>
              <a:rPr lang="en-CA" sz="2800" dirty="0">
                <a:latin typeface="Calibri"/>
                <a:cs typeface="Calibri"/>
              </a:rPr>
              <a:t>This session will introduce the Narrative CV, and provide an overview of the </a:t>
            </a:r>
            <a:r>
              <a:rPr lang="en-CA" sz="2800" b="1" i="1" dirty="0">
                <a:solidFill>
                  <a:schemeClr val="accent6">
                    <a:lumMod val="75000"/>
                  </a:schemeClr>
                </a:solidFill>
                <a:latin typeface="Calibri"/>
                <a:cs typeface="Calibri"/>
              </a:rPr>
              <a:t>why, </a:t>
            </a:r>
            <a:r>
              <a:rPr lang="en-CA" sz="2800" b="1" i="1" dirty="0">
                <a:solidFill>
                  <a:srgbClr val="00B050"/>
                </a:solidFill>
                <a:latin typeface="Calibri"/>
                <a:cs typeface="Calibri"/>
              </a:rPr>
              <a:t>when, </a:t>
            </a:r>
            <a:r>
              <a:rPr lang="en-CA" sz="2800" b="1" i="1" dirty="0">
                <a:solidFill>
                  <a:schemeClr val="tx2">
                    <a:lumMod val="60000"/>
                    <a:lumOff val="40000"/>
                  </a:schemeClr>
                </a:solidFill>
                <a:latin typeface="Calibri"/>
                <a:cs typeface="Calibri"/>
              </a:rPr>
              <a:t>what,</a:t>
            </a:r>
            <a:r>
              <a:rPr lang="en-CA" sz="2800" i="1" dirty="0">
                <a:solidFill>
                  <a:srgbClr val="00B050"/>
                </a:solidFill>
                <a:latin typeface="Calibri"/>
                <a:cs typeface="Calibri"/>
              </a:rPr>
              <a:t> </a:t>
            </a:r>
            <a:r>
              <a:rPr lang="en-CA" sz="2800" dirty="0">
                <a:latin typeface="Calibri"/>
                <a:cs typeface="Calibri"/>
              </a:rPr>
              <a:t>and </a:t>
            </a:r>
            <a:r>
              <a:rPr lang="en-CA" sz="2800" b="1" i="1" dirty="0">
                <a:solidFill>
                  <a:srgbClr val="7030A0"/>
                </a:solidFill>
                <a:latin typeface="Calibri"/>
                <a:cs typeface="Calibri"/>
              </a:rPr>
              <a:t>what now? </a:t>
            </a:r>
            <a:r>
              <a:rPr lang="en-US" sz="2800" dirty="0">
                <a:latin typeface="Calibri"/>
                <a:cs typeface="Calibri"/>
              </a:rPr>
              <a:t>to help you begin preparing effectively.</a:t>
            </a:r>
            <a:endParaRPr lang="en-CA" sz="2800" i="1" dirty="0">
              <a:latin typeface="Calibri"/>
              <a:cs typeface="Calibri"/>
            </a:endParaRPr>
          </a:p>
          <a:p>
            <a:pPr marL="12700" algn="ctr">
              <a:spcBef>
                <a:spcPts val="760"/>
              </a:spcBef>
              <a:tabLst>
                <a:tab pos="240029" algn="l"/>
              </a:tabLst>
            </a:pPr>
            <a:endParaRPr lang="en-CA" sz="2800" dirty="0">
              <a:latin typeface="Calibri"/>
              <a:cs typeface="Calibri"/>
            </a:endParaRPr>
          </a:p>
          <a:p>
            <a:pPr marL="12700" algn="ctr">
              <a:spcBef>
                <a:spcPts val="760"/>
              </a:spcBef>
              <a:tabLst>
                <a:tab pos="240029" algn="l"/>
              </a:tabLst>
            </a:pPr>
            <a:r>
              <a:rPr lang="en-CA" sz="2800" dirty="0">
                <a:latin typeface="Calibri"/>
                <a:cs typeface="Calibri"/>
              </a:rPr>
              <a:t>To experience developing your own Narrative CV, please join us on </a:t>
            </a:r>
            <a:r>
              <a:rPr lang="en-CA" sz="2800" b="1" dirty="0">
                <a:latin typeface="Calibri"/>
                <a:cs typeface="Calibri"/>
              </a:rPr>
              <a:t>February 4, from 11:00 to 12:00</a:t>
            </a:r>
            <a:r>
              <a:rPr lang="en-CA" sz="2800" dirty="0">
                <a:latin typeface="Calibri"/>
                <a:cs typeface="Calibri"/>
              </a:rPr>
              <a:t>, for our TCV Workshop.</a:t>
            </a:r>
          </a:p>
          <a:p>
            <a:pPr marL="12700" algn="ctr">
              <a:spcBef>
                <a:spcPts val="760"/>
              </a:spcBef>
              <a:tabLst>
                <a:tab pos="240029" algn="l"/>
              </a:tabLst>
            </a:pPr>
            <a:endParaRPr lang="en-CA" sz="2800" dirty="0">
              <a:latin typeface="Calibri"/>
              <a:cs typeface="Calibri"/>
            </a:endParaRPr>
          </a:p>
          <a:p>
            <a:pPr marL="12700" algn="ctr">
              <a:spcBef>
                <a:spcPts val="760"/>
              </a:spcBef>
              <a:tabLst>
                <a:tab pos="240029" algn="l"/>
              </a:tabLst>
            </a:pPr>
            <a:r>
              <a:rPr lang="en-CA" sz="2800" dirty="0">
                <a:latin typeface="Calibri"/>
                <a:cs typeface="Calibri"/>
              </a:rPr>
              <a:t>This session is being recorded.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BE4F60-BA03-DFC5-F389-A3A9C2DE37B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7ED9350-09AD-9683-B632-40AA0D300B4A}"/>
              </a:ext>
            </a:extLst>
          </p:cNvPr>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a:extLst>
              <a:ext uri="{FF2B5EF4-FFF2-40B4-BE49-F238E27FC236}">
                <a16:creationId xmlns:a16="http://schemas.microsoft.com/office/drawing/2014/main" id="{DB086E8B-0E20-CCE6-56A1-EA42F2527EA9}"/>
              </a:ext>
            </a:extLst>
          </p:cNvPr>
          <p:cNvSpPr txBox="1">
            <a:spLocks noGrp="1"/>
          </p:cNvSpPr>
          <p:nvPr>
            <p:ph type="title"/>
          </p:nvPr>
        </p:nvSpPr>
        <p:spPr>
          <a:xfrm>
            <a:off x="893699" y="155292"/>
            <a:ext cx="5704840" cy="1300480"/>
          </a:xfrm>
          <a:prstGeom prst="rect">
            <a:avLst/>
          </a:prstGeom>
        </p:spPr>
        <p:txBody>
          <a:bodyPr vert="horz" wrap="square" lIns="0" tIns="12700" rIns="0" bIns="0" rtlCol="0">
            <a:spAutoFit/>
          </a:bodyPr>
          <a:lstStyle/>
          <a:p>
            <a:pPr marL="12700">
              <a:lnSpc>
                <a:spcPts val="5015"/>
              </a:lnSpc>
              <a:spcBef>
                <a:spcPts val="100"/>
              </a:spcBef>
            </a:pPr>
            <a:r>
              <a:rPr b="1" spc="185" dirty="0">
                <a:solidFill>
                  <a:srgbClr val="FFFFFF"/>
                </a:solidFill>
                <a:latin typeface="Calibri"/>
                <a:cs typeface="Calibri"/>
              </a:rPr>
              <a:t>ORIS</a:t>
            </a:r>
            <a:r>
              <a:rPr b="1" spc="-160" dirty="0">
                <a:solidFill>
                  <a:srgbClr val="FFFFFF"/>
                </a:solidFill>
                <a:latin typeface="Calibri"/>
                <a:cs typeface="Calibri"/>
              </a:rPr>
              <a:t> </a:t>
            </a:r>
            <a:r>
              <a:rPr lang="en-CA" b="1" spc="-10" dirty="0">
                <a:solidFill>
                  <a:srgbClr val="FFFFFF"/>
                </a:solidFill>
                <a:latin typeface="Calibri"/>
                <a:cs typeface="Calibri"/>
              </a:rPr>
              <a:t>Website</a:t>
            </a:r>
            <a:r>
              <a:rPr b="1" spc="-10" dirty="0">
                <a:solidFill>
                  <a:srgbClr val="FFFFFF"/>
                </a:solidFill>
                <a:latin typeface="Calibri"/>
                <a:cs typeface="Calibri"/>
              </a:rPr>
              <a:t>:</a:t>
            </a:r>
          </a:p>
          <a:p>
            <a:pPr marL="120014">
              <a:lnSpc>
                <a:spcPts val="5015"/>
              </a:lnSpc>
            </a:pPr>
            <a:r>
              <a:rPr spc="100" dirty="0">
                <a:solidFill>
                  <a:srgbClr val="FFFFFF"/>
                </a:solidFill>
              </a:rPr>
              <a:t>TCV</a:t>
            </a:r>
            <a:r>
              <a:rPr spc="-145" dirty="0">
                <a:solidFill>
                  <a:srgbClr val="FFFFFF"/>
                </a:solidFill>
              </a:rPr>
              <a:t> </a:t>
            </a:r>
            <a:r>
              <a:rPr lang="en-CA" spc="105" dirty="0">
                <a:solidFill>
                  <a:srgbClr val="FFFFFF"/>
                </a:solidFill>
              </a:rPr>
              <a:t>Resources</a:t>
            </a:r>
            <a:endParaRPr spc="-10" dirty="0">
              <a:solidFill>
                <a:srgbClr val="FFFFFF"/>
              </a:solidFill>
            </a:endParaRPr>
          </a:p>
        </p:txBody>
      </p:sp>
      <p:pic>
        <p:nvPicPr>
          <p:cNvPr id="5" name="Picture 4" descr="A screenshot of a computer&#10;&#10;AI-generated content may be incorrect.">
            <a:extLst>
              <a:ext uri="{FF2B5EF4-FFF2-40B4-BE49-F238E27FC236}">
                <a16:creationId xmlns:a16="http://schemas.microsoft.com/office/drawing/2014/main" id="{3E7F4CD5-0DA2-0106-FBD9-1F8BF40BC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346943"/>
            <a:ext cx="7772400" cy="3759736"/>
          </a:xfrm>
          <a:prstGeom prst="rect">
            <a:avLst/>
          </a:prstGeom>
        </p:spPr>
      </p:pic>
    </p:spTree>
    <p:extLst>
      <p:ext uri="{BB962C8B-B14F-4D97-AF65-F5344CB8AC3E}">
        <p14:creationId xmlns:p14="http://schemas.microsoft.com/office/powerpoint/2010/main" val="293468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E577C3-B6E6-AE9F-F0F0-74A9766FF95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2160F0B-178F-88F7-94A0-4E35C2DB90DD}"/>
              </a:ext>
            </a:extLst>
          </p:cNvPr>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a:extLst>
              <a:ext uri="{FF2B5EF4-FFF2-40B4-BE49-F238E27FC236}">
                <a16:creationId xmlns:a16="http://schemas.microsoft.com/office/drawing/2014/main" id="{F5FFF023-CE78-01A6-DE6D-0C0BB26E1913}"/>
              </a:ext>
            </a:extLst>
          </p:cNvPr>
          <p:cNvSpPr txBox="1">
            <a:spLocks noGrp="1"/>
          </p:cNvSpPr>
          <p:nvPr>
            <p:ph type="title"/>
          </p:nvPr>
        </p:nvSpPr>
        <p:spPr>
          <a:xfrm>
            <a:off x="893699" y="155292"/>
            <a:ext cx="5704840" cy="1300480"/>
          </a:xfrm>
          <a:prstGeom prst="rect">
            <a:avLst/>
          </a:prstGeom>
        </p:spPr>
        <p:txBody>
          <a:bodyPr vert="horz" wrap="square" lIns="0" tIns="12700" rIns="0" bIns="0" rtlCol="0">
            <a:spAutoFit/>
          </a:bodyPr>
          <a:lstStyle/>
          <a:p>
            <a:pPr marL="12700">
              <a:lnSpc>
                <a:spcPts val="5015"/>
              </a:lnSpc>
              <a:spcBef>
                <a:spcPts val="100"/>
              </a:spcBef>
            </a:pPr>
            <a:r>
              <a:rPr b="1" spc="185" dirty="0">
                <a:solidFill>
                  <a:srgbClr val="FFFFFF"/>
                </a:solidFill>
                <a:latin typeface="Calibri"/>
                <a:cs typeface="Calibri"/>
              </a:rPr>
              <a:t>ORIS</a:t>
            </a:r>
            <a:r>
              <a:rPr b="1" spc="-160" dirty="0">
                <a:solidFill>
                  <a:srgbClr val="FFFFFF"/>
                </a:solidFill>
                <a:latin typeface="Calibri"/>
                <a:cs typeface="Calibri"/>
              </a:rPr>
              <a:t> </a:t>
            </a:r>
            <a:r>
              <a:rPr lang="en-CA" b="1" spc="-10" dirty="0">
                <a:solidFill>
                  <a:srgbClr val="FFFFFF"/>
                </a:solidFill>
                <a:latin typeface="Calibri"/>
                <a:cs typeface="Calibri"/>
              </a:rPr>
              <a:t>Website</a:t>
            </a:r>
            <a:r>
              <a:rPr b="1" spc="-10" dirty="0">
                <a:solidFill>
                  <a:srgbClr val="FFFFFF"/>
                </a:solidFill>
                <a:latin typeface="Calibri"/>
                <a:cs typeface="Calibri"/>
              </a:rPr>
              <a:t>:</a:t>
            </a:r>
          </a:p>
          <a:p>
            <a:pPr marL="120014">
              <a:lnSpc>
                <a:spcPts val="5015"/>
              </a:lnSpc>
            </a:pPr>
            <a:r>
              <a:rPr spc="100" dirty="0">
                <a:solidFill>
                  <a:srgbClr val="FFFFFF"/>
                </a:solidFill>
              </a:rPr>
              <a:t>TCV</a:t>
            </a:r>
            <a:r>
              <a:rPr spc="-145" dirty="0">
                <a:solidFill>
                  <a:srgbClr val="FFFFFF"/>
                </a:solidFill>
              </a:rPr>
              <a:t> </a:t>
            </a:r>
            <a:r>
              <a:rPr lang="en-CA" spc="105" dirty="0">
                <a:solidFill>
                  <a:srgbClr val="FFFFFF"/>
                </a:solidFill>
              </a:rPr>
              <a:t>Guide</a:t>
            </a:r>
            <a:endParaRPr spc="-10" dirty="0">
              <a:solidFill>
                <a:srgbClr val="FFFFFF"/>
              </a:solidFill>
            </a:endParaRPr>
          </a:p>
        </p:txBody>
      </p:sp>
      <p:pic>
        <p:nvPicPr>
          <p:cNvPr id="4" name="object 6">
            <a:extLst>
              <a:ext uri="{FF2B5EF4-FFF2-40B4-BE49-F238E27FC236}">
                <a16:creationId xmlns:a16="http://schemas.microsoft.com/office/drawing/2014/main" id="{DAAF25E0-6D5A-09A2-7036-E5F4BF5845E5}"/>
              </a:ext>
            </a:extLst>
          </p:cNvPr>
          <p:cNvPicPr/>
          <p:nvPr/>
        </p:nvPicPr>
        <p:blipFill>
          <a:blip r:embed="rId2" cstate="print"/>
          <a:stretch>
            <a:fillRect/>
          </a:stretch>
        </p:blipFill>
        <p:spPr>
          <a:xfrm>
            <a:off x="838356" y="1916147"/>
            <a:ext cx="5760183" cy="4851360"/>
          </a:xfrm>
          <a:prstGeom prst="rect">
            <a:avLst/>
          </a:prstGeom>
        </p:spPr>
      </p:pic>
      <p:pic>
        <p:nvPicPr>
          <p:cNvPr id="6" name="Picture 5" descr="A qr code on a blue square&#10;&#10;AI-generated content may be incorrect.">
            <a:extLst>
              <a:ext uri="{FF2B5EF4-FFF2-40B4-BE49-F238E27FC236}">
                <a16:creationId xmlns:a16="http://schemas.microsoft.com/office/drawing/2014/main" id="{DDE0C59D-7C5D-B62D-FE92-52FB01684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303" y="3024602"/>
            <a:ext cx="1924627" cy="1924627"/>
          </a:xfrm>
          <a:prstGeom prst="rect">
            <a:avLst/>
          </a:prstGeom>
        </p:spPr>
      </p:pic>
    </p:spTree>
    <p:extLst>
      <p:ext uri="{BB962C8B-B14F-4D97-AF65-F5344CB8AC3E}">
        <p14:creationId xmlns:p14="http://schemas.microsoft.com/office/powerpoint/2010/main" val="3747688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00325D-338C-59E7-A913-B53EA55024F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3820A6D-A88C-28EA-A4CF-2AF739E16113}"/>
              </a:ext>
            </a:extLst>
          </p:cNvPr>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a:extLst>
              <a:ext uri="{FF2B5EF4-FFF2-40B4-BE49-F238E27FC236}">
                <a16:creationId xmlns:a16="http://schemas.microsoft.com/office/drawing/2014/main" id="{BE1FBC3B-FAEE-BE31-E683-5AC20D0EDBF4}"/>
              </a:ext>
            </a:extLst>
          </p:cNvPr>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US" b="1" spc="65">
                <a:solidFill>
                  <a:srgbClr val="FFFFFF"/>
                </a:solidFill>
                <a:latin typeface="Calibri"/>
                <a:cs typeface="Calibri"/>
              </a:rPr>
              <a:t>Next Steps</a:t>
            </a:r>
            <a:r>
              <a:rPr b="1" spc="-20">
                <a:solidFill>
                  <a:srgbClr val="FFFFFF"/>
                </a:solidFill>
                <a:latin typeface="Calibri"/>
                <a:cs typeface="Calibri"/>
              </a:rPr>
              <a:t>:</a:t>
            </a:r>
          </a:p>
        </p:txBody>
      </p:sp>
      <p:sp>
        <p:nvSpPr>
          <p:cNvPr id="4" name="object 4">
            <a:extLst>
              <a:ext uri="{FF2B5EF4-FFF2-40B4-BE49-F238E27FC236}">
                <a16:creationId xmlns:a16="http://schemas.microsoft.com/office/drawing/2014/main" id="{D1EED931-D1F6-5118-91C9-754D73FE374B}"/>
              </a:ext>
            </a:extLst>
          </p:cNvPr>
          <p:cNvSpPr txBox="1"/>
          <p:nvPr/>
        </p:nvSpPr>
        <p:spPr>
          <a:xfrm>
            <a:off x="707390" y="1760855"/>
            <a:ext cx="8214188" cy="5123582"/>
          </a:xfrm>
          <a:prstGeom prst="rect">
            <a:avLst/>
          </a:prstGeom>
        </p:spPr>
        <p:txBody>
          <a:bodyPr vert="horz" wrap="square" lIns="0" tIns="59690" rIns="0" bIns="0" rtlCol="0">
            <a:spAutoFit/>
          </a:bodyPr>
          <a:lstStyle/>
          <a:p>
            <a:pPr marL="239395" marR="680085" indent="-227329">
              <a:lnSpc>
                <a:spcPct val="105000"/>
              </a:lnSpc>
              <a:spcBef>
                <a:spcPts val="600"/>
              </a:spcBef>
              <a:spcAft>
                <a:spcPts val="600"/>
              </a:spcAft>
              <a:buFont typeface="Arial"/>
              <a:buChar char="•"/>
              <a:tabLst>
                <a:tab pos="240665" algn="l"/>
              </a:tabLst>
            </a:pPr>
            <a:r>
              <a:rPr lang="en-CA" sz="3200" spc="65" dirty="0">
                <a:latin typeface="Calibri"/>
                <a:cs typeface="Calibri"/>
              </a:rPr>
              <a:t>What can we do to support you on this journey?</a:t>
            </a:r>
          </a:p>
          <a:p>
            <a:pPr marL="239395" marR="680085" indent="-227329">
              <a:lnSpc>
                <a:spcPct val="105000"/>
              </a:lnSpc>
              <a:spcBef>
                <a:spcPts val="600"/>
              </a:spcBef>
              <a:spcAft>
                <a:spcPts val="600"/>
              </a:spcAft>
              <a:buFont typeface="Arial"/>
              <a:buChar char="•"/>
              <a:tabLst>
                <a:tab pos="240665" algn="l"/>
              </a:tabLst>
            </a:pPr>
            <a:r>
              <a:rPr lang="en-CA" sz="3200" spc="65" dirty="0">
                <a:solidFill>
                  <a:schemeClr val="tx1"/>
                </a:solidFill>
                <a:latin typeface="Calibri"/>
                <a:cs typeface="Calibri"/>
              </a:rPr>
              <a:t>Who could you connect with, or what additional resources could you leverage to support you in this process? </a:t>
            </a:r>
          </a:p>
          <a:p>
            <a:pPr marL="239395" marR="680085" indent="-227329">
              <a:lnSpc>
                <a:spcPct val="105000"/>
              </a:lnSpc>
              <a:spcBef>
                <a:spcPts val="600"/>
              </a:spcBef>
              <a:spcAft>
                <a:spcPts val="600"/>
              </a:spcAft>
              <a:buFont typeface="Arial"/>
              <a:buChar char="•"/>
              <a:tabLst>
                <a:tab pos="240665" algn="l"/>
              </a:tabLst>
            </a:pPr>
            <a:r>
              <a:rPr lang="en-CA" sz="3200" spc="65" dirty="0">
                <a:latin typeface="Calibri"/>
                <a:cs typeface="Calibri"/>
              </a:rPr>
              <a:t>Has anyone had experience adjudicating using narrative CVs? If so, could you share your experience?</a:t>
            </a:r>
          </a:p>
          <a:p>
            <a:pPr marL="12066" marR="680085">
              <a:lnSpc>
                <a:spcPct val="105000"/>
              </a:lnSpc>
              <a:spcBef>
                <a:spcPts val="600"/>
              </a:spcBef>
              <a:spcAft>
                <a:spcPts val="600"/>
              </a:spcAft>
              <a:tabLst>
                <a:tab pos="240665" algn="l"/>
              </a:tabLst>
            </a:pPr>
            <a:endParaRPr lang="en-CA" sz="3000" spc="65" dirty="0">
              <a:latin typeface="Calibri"/>
              <a:cs typeface="Calibri"/>
            </a:endParaRPr>
          </a:p>
        </p:txBody>
      </p:sp>
    </p:spTree>
    <p:extLst>
      <p:ext uri="{BB962C8B-B14F-4D97-AF65-F5344CB8AC3E}">
        <p14:creationId xmlns:p14="http://schemas.microsoft.com/office/powerpoint/2010/main" val="129565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B0DD6C-E343-B3CB-2D35-953ED920BD4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F67B000-E48E-17ED-3B43-62B1B6BB29B2}"/>
              </a:ext>
            </a:extLst>
          </p:cNvPr>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3" name="object 3" descr="$PPTXTitle">
            <a:extLst>
              <a:ext uri="{FF2B5EF4-FFF2-40B4-BE49-F238E27FC236}">
                <a16:creationId xmlns:a16="http://schemas.microsoft.com/office/drawing/2014/main" id="{374ABE34-4219-2230-55A9-64308F13AC00}"/>
              </a:ext>
            </a:extLst>
          </p:cNvPr>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CA" b="1" spc="65" dirty="0">
                <a:solidFill>
                  <a:srgbClr val="FFFFFF"/>
                </a:solidFill>
                <a:latin typeface="Calibri"/>
                <a:cs typeface="Calibri"/>
              </a:rPr>
              <a:t>To Conclude</a:t>
            </a:r>
            <a:endParaRPr b="1" spc="-20" dirty="0">
              <a:solidFill>
                <a:srgbClr val="FFFFFF"/>
              </a:solidFill>
              <a:latin typeface="Calibri"/>
              <a:cs typeface="Calibri"/>
            </a:endParaRPr>
          </a:p>
        </p:txBody>
      </p:sp>
      <p:sp>
        <p:nvSpPr>
          <p:cNvPr id="4" name="object 4">
            <a:extLst>
              <a:ext uri="{FF2B5EF4-FFF2-40B4-BE49-F238E27FC236}">
                <a16:creationId xmlns:a16="http://schemas.microsoft.com/office/drawing/2014/main" id="{B5B5C3ED-045C-C55F-1D3F-2B01338C9325}"/>
              </a:ext>
            </a:extLst>
          </p:cNvPr>
          <p:cNvSpPr txBox="1"/>
          <p:nvPr/>
        </p:nvSpPr>
        <p:spPr>
          <a:xfrm>
            <a:off x="557920" y="2015827"/>
            <a:ext cx="8214188" cy="4123052"/>
          </a:xfrm>
          <a:prstGeom prst="rect">
            <a:avLst/>
          </a:prstGeom>
        </p:spPr>
        <p:txBody>
          <a:bodyPr vert="horz" wrap="square" lIns="0" tIns="59690" rIns="0" bIns="0" rtlCol="0">
            <a:spAutoFit/>
          </a:bodyPr>
          <a:lstStyle/>
          <a:p>
            <a:pPr marL="469266" marR="680085" indent="-457200">
              <a:lnSpc>
                <a:spcPct val="105000"/>
              </a:lnSpc>
              <a:spcBef>
                <a:spcPts val="600"/>
              </a:spcBef>
              <a:spcAft>
                <a:spcPts val="600"/>
              </a:spcAft>
              <a:buFont typeface="Arial" panose="020B0604020202020204" pitchFamily="34" charset="0"/>
              <a:buChar char="•"/>
              <a:tabLst>
                <a:tab pos="240665" algn="l"/>
              </a:tabLst>
            </a:pPr>
            <a:r>
              <a:rPr lang="en-CA" sz="2800" dirty="0">
                <a:latin typeface="Calibri"/>
                <a:cs typeface="Calibri"/>
              </a:rPr>
              <a:t>TCV requires practice, reflection and collaboration</a:t>
            </a:r>
          </a:p>
          <a:p>
            <a:pPr marL="469266" marR="680085" indent="-457200">
              <a:lnSpc>
                <a:spcPct val="105000"/>
              </a:lnSpc>
              <a:spcBef>
                <a:spcPts val="600"/>
              </a:spcBef>
              <a:spcAft>
                <a:spcPts val="600"/>
              </a:spcAft>
              <a:buFont typeface="Arial" panose="020B0604020202020204" pitchFamily="34" charset="0"/>
              <a:buChar char="•"/>
              <a:tabLst>
                <a:tab pos="240665" algn="l"/>
              </a:tabLst>
            </a:pPr>
            <a:r>
              <a:rPr lang="en-CA" sz="2800" dirty="0">
                <a:latin typeface="Calibri"/>
                <a:cs typeface="Calibri"/>
              </a:rPr>
              <a:t>Take advantage of starting early; do not rush it. </a:t>
            </a:r>
          </a:p>
          <a:p>
            <a:pPr marL="469266" marR="680085" indent="-457200">
              <a:lnSpc>
                <a:spcPct val="105000"/>
              </a:lnSpc>
              <a:spcBef>
                <a:spcPts val="600"/>
              </a:spcBef>
              <a:spcAft>
                <a:spcPts val="600"/>
              </a:spcAft>
              <a:buFont typeface="Arial" panose="020B0604020202020204" pitchFamily="34" charset="0"/>
              <a:buChar char="•"/>
              <a:tabLst>
                <a:tab pos="240665" algn="l"/>
              </a:tabLst>
            </a:pPr>
            <a:r>
              <a:rPr lang="en-CA" sz="2800" dirty="0">
                <a:latin typeface="Calibri"/>
                <a:cs typeface="Calibri"/>
              </a:rPr>
              <a:t>TCV Workshop </a:t>
            </a:r>
            <a:r>
              <a:rPr lang="en-CA" sz="2800" b="1" dirty="0">
                <a:latin typeface="Calibri"/>
                <a:cs typeface="Calibri"/>
              </a:rPr>
              <a:t>February 4, from 11:00 to 12:00</a:t>
            </a:r>
            <a:br>
              <a:rPr lang="en-CA" sz="2800" b="1" dirty="0">
                <a:latin typeface="Calibri"/>
                <a:cs typeface="Calibri"/>
              </a:rPr>
            </a:br>
            <a:r>
              <a:rPr lang="en-CA" sz="2800" b="1" dirty="0">
                <a:latin typeface="Calibri"/>
                <a:cs typeface="Calibri"/>
              </a:rPr>
              <a:t>- </a:t>
            </a:r>
            <a:r>
              <a:rPr lang="en-CA" sz="2800" dirty="0">
                <a:latin typeface="Calibri"/>
                <a:cs typeface="Calibri"/>
              </a:rPr>
              <a:t>bring a laptop and your current CV</a:t>
            </a:r>
            <a:endParaRPr lang="en-CA" sz="2800" b="1" dirty="0">
              <a:latin typeface="Calibri"/>
              <a:cs typeface="Calibri"/>
            </a:endParaRPr>
          </a:p>
          <a:p>
            <a:pPr marL="469266" marR="680085" indent="-457200">
              <a:lnSpc>
                <a:spcPct val="105000"/>
              </a:lnSpc>
              <a:spcBef>
                <a:spcPts val="600"/>
              </a:spcBef>
              <a:spcAft>
                <a:spcPts val="600"/>
              </a:spcAft>
              <a:buFont typeface="Arial" panose="020B0604020202020204" pitchFamily="34" charset="0"/>
              <a:buChar char="•"/>
              <a:tabLst>
                <a:tab pos="240665" algn="l"/>
              </a:tabLst>
            </a:pPr>
            <a:r>
              <a:rPr lang="en-CA" sz="2800" dirty="0">
                <a:latin typeface="Calibri"/>
                <a:cs typeface="Calibri"/>
              </a:rPr>
              <a:t>Grad Student Narrative CV Workshop: March 5</a:t>
            </a:r>
            <a:r>
              <a:rPr lang="en-CA" sz="2800" baseline="30000" dirty="0">
                <a:latin typeface="Calibri"/>
                <a:cs typeface="Calibri"/>
              </a:rPr>
              <a:t>th</a:t>
            </a:r>
            <a:r>
              <a:rPr lang="en-CA" sz="2800" dirty="0">
                <a:latin typeface="Calibri"/>
                <a:cs typeface="Calibri"/>
              </a:rPr>
              <a:t>, register through “My Experiences” or email </a:t>
            </a:r>
            <a:r>
              <a:rPr lang="en-CA" sz="2800" dirty="0">
                <a:latin typeface="Calibri"/>
                <a:cs typeface="Calibri"/>
                <a:hlinkClick r:id="rId2"/>
              </a:rPr>
              <a:t>mhebert@uleth.ca</a:t>
            </a:r>
            <a:r>
              <a:rPr lang="en-CA" sz="2800" dirty="0">
                <a:latin typeface="Calibri"/>
                <a:cs typeface="Calibri"/>
              </a:rPr>
              <a:t> </a:t>
            </a:r>
          </a:p>
        </p:txBody>
      </p:sp>
    </p:spTree>
    <p:extLst>
      <p:ext uri="{BB962C8B-B14F-4D97-AF65-F5344CB8AC3E}">
        <p14:creationId xmlns:p14="http://schemas.microsoft.com/office/powerpoint/2010/main" val="3308084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E2B70F9-2CF7-5265-604A-B899CCF280EB}"/>
            </a:ext>
          </a:extLst>
        </p:cNvPr>
        <p:cNvGrpSpPr/>
        <p:nvPr/>
      </p:nvGrpSpPr>
      <p:grpSpPr>
        <a:xfrm>
          <a:off x="0" y="0"/>
          <a:ext cx="0" cy="0"/>
          <a:chOff x="0" y="0"/>
          <a:chExt cx="0" cy="0"/>
        </a:xfrm>
      </p:grpSpPr>
      <p:sp>
        <p:nvSpPr>
          <p:cNvPr id="3" name="object 3" descr="$PPTXTitle">
            <a:extLst>
              <a:ext uri="{FF2B5EF4-FFF2-40B4-BE49-F238E27FC236}">
                <a16:creationId xmlns:a16="http://schemas.microsoft.com/office/drawing/2014/main" id="{0004ED3E-2E8A-1731-430C-FE9222E71341}"/>
              </a:ext>
            </a:extLst>
          </p:cNvPr>
          <p:cNvSpPr txBox="1">
            <a:spLocks noGrp="1"/>
          </p:cNvSpPr>
          <p:nvPr>
            <p:ph type="title"/>
          </p:nvPr>
        </p:nvSpPr>
        <p:spPr>
          <a:xfrm>
            <a:off x="1028829" y="5301159"/>
            <a:ext cx="3206995" cy="654025"/>
          </a:xfrm>
          <a:prstGeom prst="rect">
            <a:avLst/>
          </a:prstGeom>
        </p:spPr>
        <p:txBody>
          <a:bodyPr vert="horz" wrap="square" lIns="0" tIns="12700" rIns="0" bIns="0" rtlCol="0">
            <a:spAutoFit/>
          </a:bodyPr>
          <a:lstStyle/>
          <a:p>
            <a:pPr marL="12700">
              <a:lnSpc>
                <a:spcPts val="5015"/>
              </a:lnSpc>
              <a:spcBef>
                <a:spcPts val="100"/>
              </a:spcBef>
            </a:pPr>
            <a:r>
              <a:rPr lang="en-CA" b="1" spc="185" dirty="0">
                <a:solidFill>
                  <a:srgbClr val="001D51"/>
                </a:solidFill>
                <a:latin typeface="Calibri"/>
                <a:cs typeface="Calibri"/>
              </a:rPr>
              <a:t>Thank you</a:t>
            </a:r>
            <a:endParaRPr b="1" spc="-10" dirty="0">
              <a:solidFill>
                <a:srgbClr val="001D51"/>
              </a:solidFill>
            </a:endParaRPr>
          </a:p>
        </p:txBody>
      </p:sp>
      <p:sp>
        <p:nvSpPr>
          <p:cNvPr id="7" name="TextBox 6">
            <a:extLst>
              <a:ext uri="{FF2B5EF4-FFF2-40B4-BE49-F238E27FC236}">
                <a16:creationId xmlns:a16="http://schemas.microsoft.com/office/drawing/2014/main" id="{65262F11-6FB7-6DF7-48AE-653127796185}"/>
              </a:ext>
            </a:extLst>
          </p:cNvPr>
          <p:cNvSpPr txBox="1"/>
          <p:nvPr/>
        </p:nvSpPr>
        <p:spPr>
          <a:xfrm>
            <a:off x="672352" y="725607"/>
            <a:ext cx="6333565" cy="1867178"/>
          </a:xfrm>
          <a:prstGeom prst="rect">
            <a:avLst/>
          </a:prstGeom>
          <a:noFill/>
        </p:spPr>
        <p:txBody>
          <a:bodyPr wrap="square">
            <a:spAutoFit/>
          </a:bodyPr>
          <a:lstStyle/>
          <a:p>
            <a:pPr marL="1417320" marR="5080" indent="-1405255">
              <a:lnSpc>
                <a:spcPct val="100000"/>
              </a:lnSpc>
              <a:spcBef>
                <a:spcPts val="100"/>
              </a:spcBef>
            </a:pPr>
            <a:r>
              <a:rPr lang="en-CA" sz="3200" spc="90" dirty="0">
                <a:latin typeface="Calibri"/>
                <a:cs typeface="Calibri"/>
              </a:rPr>
              <a:t>Nicole</a:t>
            </a:r>
            <a:r>
              <a:rPr lang="en-CA" sz="3200" spc="45" dirty="0">
                <a:latin typeface="Calibri"/>
                <a:cs typeface="Calibri"/>
              </a:rPr>
              <a:t> </a:t>
            </a:r>
            <a:r>
              <a:rPr lang="en-CA" sz="3200" spc="20" dirty="0">
                <a:latin typeface="Calibri"/>
                <a:cs typeface="Calibri"/>
              </a:rPr>
              <a:t>van</a:t>
            </a:r>
            <a:r>
              <a:rPr lang="en-CA" sz="3200" spc="45" dirty="0">
                <a:latin typeface="Calibri"/>
                <a:cs typeface="Calibri"/>
              </a:rPr>
              <a:t> </a:t>
            </a:r>
            <a:r>
              <a:rPr lang="en-CA" sz="3200" spc="50" dirty="0" err="1">
                <a:latin typeface="Calibri"/>
                <a:cs typeface="Calibri"/>
              </a:rPr>
              <a:t>Rootselaar</a:t>
            </a:r>
            <a:r>
              <a:rPr lang="en-CA" sz="3200" spc="50" dirty="0">
                <a:latin typeface="Calibri"/>
                <a:cs typeface="Calibri"/>
              </a:rPr>
              <a:t>, </a:t>
            </a:r>
            <a:r>
              <a:rPr lang="en-CA" sz="3200" spc="110" dirty="0">
                <a:latin typeface="Calibri"/>
                <a:cs typeface="Calibri"/>
              </a:rPr>
              <a:t>PhD</a:t>
            </a:r>
            <a:r>
              <a:rPr lang="en-CA" sz="3200" spc="45" dirty="0">
                <a:latin typeface="Calibri"/>
                <a:cs typeface="Calibri"/>
              </a:rPr>
              <a:t> </a:t>
            </a:r>
          </a:p>
          <a:p>
            <a:pPr marL="1417320" marR="5080" indent="-1405255">
              <a:lnSpc>
                <a:spcPct val="100000"/>
              </a:lnSpc>
              <a:spcBef>
                <a:spcPts val="100"/>
              </a:spcBef>
            </a:pPr>
            <a:r>
              <a:rPr lang="en-CA" sz="1800" spc="20" dirty="0">
                <a:latin typeface="Calibri"/>
                <a:cs typeface="Calibri"/>
              </a:rPr>
              <a:t>Internal Funding, Undergrad &amp; PDF</a:t>
            </a:r>
            <a:r>
              <a:rPr lang="en-CA" sz="1800" spc="55" dirty="0">
                <a:latin typeface="Calibri"/>
                <a:cs typeface="Calibri"/>
              </a:rPr>
              <a:t> </a:t>
            </a:r>
            <a:r>
              <a:rPr lang="en-CA" sz="1800" spc="95" dirty="0">
                <a:latin typeface="Calibri"/>
                <a:cs typeface="Calibri"/>
              </a:rPr>
              <a:t>Research</a:t>
            </a:r>
            <a:r>
              <a:rPr lang="en-CA" sz="1800" spc="45" dirty="0">
                <a:latin typeface="Calibri"/>
                <a:cs typeface="Calibri"/>
              </a:rPr>
              <a:t> </a:t>
            </a:r>
            <a:r>
              <a:rPr lang="en-CA" sz="1800" spc="35" dirty="0">
                <a:latin typeface="Calibri"/>
                <a:cs typeface="Calibri"/>
              </a:rPr>
              <a:t>Facilitator </a:t>
            </a:r>
          </a:p>
          <a:p>
            <a:pPr marL="1417320" marR="5080" indent="-1405255">
              <a:lnSpc>
                <a:spcPct val="100000"/>
              </a:lnSpc>
              <a:spcBef>
                <a:spcPts val="100"/>
              </a:spcBef>
            </a:pPr>
            <a:endParaRPr lang="en-CA" sz="1000" spc="100" dirty="0">
              <a:latin typeface="Calibri"/>
              <a:cs typeface="Calibri"/>
            </a:endParaRPr>
          </a:p>
          <a:p>
            <a:pPr marL="1417320" marR="5080" indent="-1405255">
              <a:lnSpc>
                <a:spcPct val="100000"/>
              </a:lnSpc>
              <a:spcBef>
                <a:spcPts val="100"/>
              </a:spcBef>
            </a:pPr>
            <a:r>
              <a:rPr lang="en-CA" sz="3200" spc="100" dirty="0">
                <a:latin typeface="Calibri"/>
                <a:cs typeface="Calibri"/>
              </a:rPr>
              <a:t>Nancy</a:t>
            </a:r>
            <a:r>
              <a:rPr lang="en-CA" sz="3200" spc="45" dirty="0">
                <a:latin typeface="Calibri"/>
                <a:cs typeface="Calibri"/>
              </a:rPr>
              <a:t> </a:t>
            </a:r>
            <a:r>
              <a:rPr lang="en-CA" sz="3200" spc="80" dirty="0">
                <a:latin typeface="Calibri"/>
                <a:cs typeface="Calibri"/>
              </a:rPr>
              <a:t>Barajas</a:t>
            </a:r>
            <a:r>
              <a:rPr lang="en-CA" sz="3200" spc="35" dirty="0">
                <a:latin typeface="Calibri"/>
                <a:cs typeface="Calibri"/>
              </a:rPr>
              <a:t> </a:t>
            </a:r>
            <a:r>
              <a:rPr lang="en-CA" sz="3200" spc="95" dirty="0">
                <a:latin typeface="Calibri"/>
                <a:cs typeface="Calibri"/>
              </a:rPr>
              <a:t>Jaimes</a:t>
            </a:r>
            <a:r>
              <a:rPr lang="en-CA" sz="3200" spc="35" dirty="0">
                <a:latin typeface="Calibri"/>
                <a:cs typeface="Calibri"/>
              </a:rPr>
              <a:t> </a:t>
            </a:r>
          </a:p>
          <a:p>
            <a:pPr marL="1417320" marR="5080" indent="-1405255">
              <a:lnSpc>
                <a:spcPct val="100000"/>
              </a:lnSpc>
              <a:spcBef>
                <a:spcPts val="100"/>
              </a:spcBef>
            </a:pPr>
            <a:r>
              <a:rPr lang="en-CA" sz="1800" spc="20" dirty="0">
                <a:latin typeface="Calibri"/>
                <a:cs typeface="Calibri"/>
              </a:rPr>
              <a:t>Institutional Awards Coordinator</a:t>
            </a:r>
          </a:p>
        </p:txBody>
      </p:sp>
      <p:pic>
        <p:nvPicPr>
          <p:cNvPr id="8" name="Picture 7" descr="A qr code on a blue square&#10;&#10;AI-generated content may be incorrect.">
            <a:extLst>
              <a:ext uri="{FF2B5EF4-FFF2-40B4-BE49-F238E27FC236}">
                <a16:creationId xmlns:a16="http://schemas.microsoft.com/office/drawing/2014/main" id="{919B5F71-0C21-71C4-6DAC-F259B16FF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244" y="2879456"/>
            <a:ext cx="1678613" cy="1678613"/>
          </a:xfrm>
          <a:prstGeom prst="rect">
            <a:avLst/>
          </a:prstGeom>
        </p:spPr>
      </p:pic>
      <p:sp>
        <p:nvSpPr>
          <p:cNvPr id="10" name="TextBox 9">
            <a:extLst>
              <a:ext uri="{FF2B5EF4-FFF2-40B4-BE49-F238E27FC236}">
                <a16:creationId xmlns:a16="http://schemas.microsoft.com/office/drawing/2014/main" id="{6DEDC9FD-A93D-6CBB-A70F-37C206B24172}"/>
              </a:ext>
            </a:extLst>
          </p:cNvPr>
          <p:cNvSpPr txBox="1"/>
          <p:nvPr/>
        </p:nvSpPr>
        <p:spPr>
          <a:xfrm>
            <a:off x="4880245" y="4724777"/>
            <a:ext cx="1678613" cy="369332"/>
          </a:xfrm>
          <a:prstGeom prst="rect">
            <a:avLst/>
          </a:prstGeom>
          <a:noFill/>
        </p:spPr>
        <p:txBody>
          <a:bodyPr wrap="square">
            <a:spAutoFit/>
          </a:bodyPr>
          <a:lstStyle/>
          <a:p>
            <a:pPr algn="ctr"/>
            <a:r>
              <a:rPr lang="en-CA" spc="100" dirty="0">
                <a:solidFill>
                  <a:srgbClr val="001D51"/>
                </a:solidFill>
              </a:rPr>
              <a:t>TCV Guide</a:t>
            </a:r>
            <a:endParaRPr lang="en-US" dirty="0"/>
          </a:p>
        </p:txBody>
      </p:sp>
      <p:pic>
        <p:nvPicPr>
          <p:cNvPr id="11" name="Picture 10" descr="A qr code on a blue background&#10;&#10;AI-generated content may be incorrect.">
            <a:extLst>
              <a:ext uri="{FF2B5EF4-FFF2-40B4-BE49-F238E27FC236}">
                <a16:creationId xmlns:a16="http://schemas.microsoft.com/office/drawing/2014/main" id="{61B8AF45-71B7-98FB-E748-044ED3BBA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622" y="2879456"/>
            <a:ext cx="1649644" cy="1649644"/>
          </a:xfrm>
          <a:prstGeom prst="rect">
            <a:avLst/>
          </a:prstGeom>
        </p:spPr>
      </p:pic>
      <p:sp>
        <p:nvSpPr>
          <p:cNvPr id="13" name="TextBox 12">
            <a:extLst>
              <a:ext uri="{FF2B5EF4-FFF2-40B4-BE49-F238E27FC236}">
                <a16:creationId xmlns:a16="http://schemas.microsoft.com/office/drawing/2014/main" id="{2DFE8C4E-445F-9F71-785B-D74E87F2D521}"/>
              </a:ext>
            </a:extLst>
          </p:cNvPr>
          <p:cNvSpPr txBox="1"/>
          <p:nvPr/>
        </p:nvSpPr>
        <p:spPr>
          <a:xfrm>
            <a:off x="6752913" y="4553674"/>
            <a:ext cx="1815353" cy="646331"/>
          </a:xfrm>
          <a:prstGeom prst="rect">
            <a:avLst/>
          </a:prstGeom>
          <a:noFill/>
        </p:spPr>
        <p:txBody>
          <a:bodyPr wrap="square">
            <a:spAutoFit/>
          </a:bodyPr>
          <a:lstStyle/>
          <a:p>
            <a:pPr algn="ctr"/>
            <a:r>
              <a:rPr lang="en-CA" spc="100" dirty="0">
                <a:solidFill>
                  <a:srgbClr val="001D51"/>
                </a:solidFill>
              </a:rPr>
              <a:t>TCV Resources</a:t>
            </a:r>
            <a:endParaRPr lang="en-US" dirty="0"/>
          </a:p>
        </p:txBody>
      </p:sp>
    </p:spTree>
    <p:extLst>
      <p:ext uri="{BB962C8B-B14F-4D97-AF65-F5344CB8AC3E}">
        <p14:creationId xmlns:p14="http://schemas.microsoft.com/office/powerpoint/2010/main" val="412110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3688" y="1864044"/>
            <a:ext cx="8537575" cy="909319"/>
          </a:xfrm>
          <a:prstGeom prst="rect">
            <a:avLst/>
          </a:prstGeom>
        </p:spPr>
        <p:txBody>
          <a:bodyPr vert="horz" wrap="square" lIns="0" tIns="12065" rIns="0" bIns="0" rtlCol="0">
            <a:spAutoFit/>
          </a:bodyPr>
          <a:lstStyle/>
          <a:p>
            <a:pPr marL="12700">
              <a:lnSpc>
                <a:spcPct val="100000"/>
              </a:lnSpc>
              <a:spcBef>
                <a:spcPts val="95"/>
              </a:spcBef>
            </a:pPr>
            <a:r>
              <a:rPr sz="5800" spc="-100">
                <a:latin typeface="Calibri"/>
                <a:cs typeface="Calibri"/>
              </a:rPr>
              <a:t>Narrative</a:t>
            </a:r>
            <a:r>
              <a:rPr sz="5800" spc="-200">
                <a:latin typeface="Calibri"/>
                <a:cs typeface="Calibri"/>
              </a:rPr>
              <a:t> </a:t>
            </a:r>
            <a:r>
              <a:rPr sz="5800" spc="340">
                <a:latin typeface="Calibri"/>
                <a:cs typeface="Calibri"/>
              </a:rPr>
              <a:t>CV</a:t>
            </a:r>
            <a:r>
              <a:rPr sz="5800" spc="-220">
                <a:latin typeface="Calibri"/>
                <a:cs typeface="Calibri"/>
              </a:rPr>
              <a:t> </a:t>
            </a:r>
            <a:r>
              <a:rPr sz="5800" spc="114">
                <a:latin typeface="Calibri"/>
                <a:cs typeface="Calibri"/>
              </a:rPr>
              <a:t>=</a:t>
            </a:r>
            <a:r>
              <a:rPr sz="5800" spc="-204">
                <a:latin typeface="Calibri"/>
                <a:cs typeface="Calibri"/>
              </a:rPr>
              <a:t> </a:t>
            </a:r>
            <a:r>
              <a:rPr sz="5800" spc="-130">
                <a:latin typeface="Calibri"/>
                <a:cs typeface="Calibri"/>
              </a:rPr>
              <a:t>Tri-</a:t>
            </a:r>
            <a:r>
              <a:rPr sz="5800">
                <a:latin typeface="Calibri"/>
                <a:cs typeface="Calibri"/>
              </a:rPr>
              <a:t>agency</a:t>
            </a:r>
            <a:r>
              <a:rPr sz="5800" spc="-180">
                <a:latin typeface="Calibri"/>
                <a:cs typeface="Calibri"/>
              </a:rPr>
              <a:t> </a:t>
            </a:r>
            <a:r>
              <a:rPr sz="5800" spc="315">
                <a:latin typeface="Calibri"/>
                <a:cs typeface="Calibri"/>
              </a:rPr>
              <a:t>CV</a:t>
            </a:r>
            <a:endParaRPr sz="5800">
              <a:latin typeface="Calibri"/>
              <a:cs typeface="Calibri"/>
            </a:endParaRPr>
          </a:p>
        </p:txBody>
      </p:sp>
      <p:sp>
        <p:nvSpPr>
          <p:cNvPr id="3" name="object 3"/>
          <p:cNvSpPr txBox="1"/>
          <p:nvPr/>
        </p:nvSpPr>
        <p:spPr>
          <a:xfrm>
            <a:off x="3563524" y="3477960"/>
            <a:ext cx="2018664" cy="1457960"/>
          </a:xfrm>
          <a:prstGeom prst="rect">
            <a:avLst/>
          </a:prstGeom>
        </p:spPr>
        <p:txBody>
          <a:bodyPr vert="horz" wrap="square" lIns="0" tIns="12065" rIns="0" bIns="0" rtlCol="0">
            <a:spAutoFit/>
          </a:bodyPr>
          <a:lstStyle/>
          <a:p>
            <a:pPr marL="12700">
              <a:lnSpc>
                <a:spcPct val="100000"/>
              </a:lnSpc>
              <a:spcBef>
                <a:spcPts val="95"/>
              </a:spcBef>
            </a:pPr>
            <a:r>
              <a:rPr sz="9400" spc="204">
                <a:latin typeface="Calibri"/>
                <a:cs typeface="Calibri"/>
              </a:rPr>
              <a:t>TCV</a:t>
            </a:r>
            <a:endParaRPr sz="9400">
              <a:latin typeface="Calibri"/>
              <a:cs typeface="Calibri"/>
            </a:endParaRPr>
          </a:p>
        </p:txBody>
      </p:sp>
      <p:sp>
        <p:nvSpPr>
          <p:cNvPr id="4" name="object 4"/>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6" name="object 3" descr="$PPTXTitle">
            <a:extLst>
              <a:ext uri="{FF2B5EF4-FFF2-40B4-BE49-F238E27FC236}">
                <a16:creationId xmlns:a16="http://schemas.microsoft.com/office/drawing/2014/main" id="{1B1ECB00-656E-45DD-F5F0-990D869EAE03}"/>
              </a:ext>
            </a:extLst>
          </p:cNvPr>
          <p:cNvSpPr txBox="1">
            <a:spLocks/>
          </p:cNvSpPr>
          <p:nvPr/>
        </p:nvSpPr>
        <p:spPr>
          <a:xfrm>
            <a:off x="707390" y="604838"/>
            <a:ext cx="6090920" cy="696594"/>
          </a:xfrm>
          <a:prstGeom prst="rect">
            <a:avLst/>
          </a:prstGeom>
        </p:spPr>
        <p:txBody>
          <a:bodyPr vert="horz" wrap="square" lIns="0" tIns="13335" rIns="0" bIns="0" rtlCol="0">
            <a:spAutoFit/>
          </a:bodyPr>
          <a:lstStyle>
            <a:lvl1pPr>
              <a:defRPr sz="4400" b="0" i="0">
                <a:solidFill>
                  <a:schemeClr val="tx1"/>
                </a:solidFill>
                <a:latin typeface="Calibri"/>
                <a:ea typeface="+mj-ea"/>
                <a:cs typeface="Calibri"/>
              </a:defRPr>
            </a:lvl1pPr>
          </a:lstStyle>
          <a:p>
            <a:pPr marL="12700">
              <a:spcBef>
                <a:spcPts val="105"/>
              </a:spcBef>
            </a:pPr>
            <a:r>
              <a:rPr lang="en-CA" b="1" spc="-10">
                <a:solidFill>
                  <a:srgbClr val="FFFFFF"/>
                </a:solidFill>
              </a:rPr>
              <a:t>Why are we here?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64962"/>
            <a:ext cx="9144000" cy="6131560"/>
            <a:chOff x="0" y="264962"/>
            <a:chExt cx="9144000" cy="6131560"/>
          </a:xfrm>
        </p:grpSpPr>
        <p:pic>
          <p:nvPicPr>
            <p:cNvPr id="3" name="object 3"/>
            <p:cNvPicPr/>
            <p:nvPr/>
          </p:nvPicPr>
          <p:blipFill>
            <a:blip r:embed="rId2" cstate="print"/>
            <a:stretch>
              <a:fillRect/>
            </a:stretch>
          </p:blipFill>
          <p:spPr>
            <a:xfrm>
              <a:off x="0" y="1583283"/>
              <a:ext cx="9144000" cy="4813108"/>
            </a:xfrm>
            <a:prstGeom prst="rect">
              <a:avLst/>
            </a:prstGeom>
          </p:spPr>
        </p:pic>
        <p:pic>
          <p:nvPicPr>
            <p:cNvPr id="4" name="object 4"/>
            <p:cNvPicPr/>
            <p:nvPr/>
          </p:nvPicPr>
          <p:blipFill>
            <a:blip r:embed="rId3" cstate="print"/>
            <a:stretch>
              <a:fillRect/>
            </a:stretch>
          </p:blipFill>
          <p:spPr>
            <a:xfrm>
              <a:off x="0" y="264962"/>
              <a:ext cx="4271378" cy="1750921"/>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47472"/>
            <a:ext cx="4121785" cy="7240016"/>
          </a:xfrm>
          <a:custGeom>
            <a:avLst/>
            <a:gdLst/>
            <a:ahLst/>
            <a:cxnLst/>
            <a:rect l="l" t="t" r="r" b="b"/>
            <a:pathLst>
              <a:path w="4121785" h="6858000">
                <a:moveTo>
                  <a:pt x="4121429" y="0"/>
                </a:moveTo>
                <a:lnTo>
                  <a:pt x="0" y="0"/>
                </a:lnTo>
                <a:lnTo>
                  <a:pt x="0" y="6858000"/>
                </a:lnTo>
                <a:lnTo>
                  <a:pt x="4121429" y="6858000"/>
                </a:lnTo>
                <a:lnTo>
                  <a:pt x="4121429" y="0"/>
                </a:lnTo>
                <a:close/>
              </a:path>
            </a:pathLst>
          </a:custGeom>
          <a:solidFill>
            <a:srgbClr val="001D51"/>
          </a:solidFill>
        </p:spPr>
        <p:txBody>
          <a:bodyPr wrap="square" lIns="0" tIns="0" rIns="0" bIns="0" rtlCol="0"/>
          <a:lstStyle/>
          <a:p>
            <a:endParaRPr/>
          </a:p>
        </p:txBody>
      </p:sp>
      <p:sp>
        <p:nvSpPr>
          <p:cNvPr id="3" name="object 3" descr="$PPTXTitle"/>
          <p:cNvSpPr txBox="1">
            <a:spLocks noGrp="1"/>
          </p:cNvSpPr>
          <p:nvPr>
            <p:ph type="title"/>
          </p:nvPr>
        </p:nvSpPr>
        <p:spPr>
          <a:xfrm>
            <a:off x="499696" y="1798923"/>
            <a:ext cx="3446779" cy="3110865"/>
          </a:xfrm>
          <a:prstGeom prst="rect">
            <a:avLst/>
          </a:prstGeom>
        </p:spPr>
        <p:txBody>
          <a:bodyPr vert="horz" wrap="square" lIns="0" tIns="89535" rIns="0" bIns="0" rtlCol="0">
            <a:spAutoFit/>
          </a:bodyPr>
          <a:lstStyle/>
          <a:p>
            <a:pPr marL="12700" marR="5080">
              <a:lnSpc>
                <a:spcPts val="4750"/>
              </a:lnSpc>
              <a:spcBef>
                <a:spcPts val="705"/>
              </a:spcBef>
            </a:pPr>
            <a:r>
              <a:rPr>
                <a:solidFill>
                  <a:srgbClr val="FFFFFF"/>
                </a:solidFill>
              </a:rPr>
              <a:t>October</a:t>
            </a:r>
            <a:r>
              <a:rPr spc="-200">
                <a:solidFill>
                  <a:srgbClr val="FFFFFF"/>
                </a:solidFill>
              </a:rPr>
              <a:t> </a:t>
            </a:r>
            <a:r>
              <a:rPr spc="-10">
                <a:solidFill>
                  <a:srgbClr val="FFFFFF"/>
                </a:solidFill>
              </a:rPr>
              <a:t>2024: </a:t>
            </a:r>
            <a:r>
              <a:rPr spc="-90">
                <a:solidFill>
                  <a:srgbClr val="FFFFFF"/>
                </a:solidFill>
              </a:rPr>
              <a:t>Tri-</a:t>
            </a:r>
            <a:r>
              <a:rPr spc="-10">
                <a:solidFill>
                  <a:srgbClr val="FFFFFF"/>
                </a:solidFill>
              </a:rPr>
              <a:t>agencies </a:t>
            </a:r>
            <a:r>
              <a:rPr>
                <a:solidFill>
                  <a:srgbClr val="FFFFFF"/>
                </a:solidFill>
              </a:rPr>
              <a:t>release</a:t>
            </a:r>
            <a:r>
              <a:rPr spc="-114">
                <a:solidFill>
                  <a:srgbClr val="FFFFFF"/>
                </a:solidFill>
              </a:rPr>
              <a:t> </a:t>
            </a:r>
            <a:r>
              <a:rPr>
                <a:solidFill>
                  <a:srgbClr val="FFFFFF"/>
                </a:solidFill>
              </a:rPr>
              <a:t>a</a:t>
            </a:r>
            <a:r>
              <a:rPr spc="-110">
                <a:solidFill>
                  <a:srgbClr val="FFFFFF"/>
                </a:solidFill>
              </a:rPr>
              <a:t> </a:t>
            </a:r>
            <a:r>
              <a:rPr spc="-20">
                <a:solidFill>
                  <a:srgbClr val="FFFFFF"/>
                </a:solidFill>
              </a:rPr>
              <a:t>very </a:t>
            </a:r>
            <a:r>
              <a:rPr spc="-10">
                <a:solidFill>
                  <a:srgbClr val="FFFFFF"/>
                </a:solidFill>
              </a:rPr>
              <a:t>vague </a:t>
            </a:r>
            <a:r>
              <a:rPr spc="-35">
                <a:solidFill>
                  <a:srgbClr val="FFFFFF"/>
                </a:solidFill>
              </a:rPr>
              <a:t>announcement</a:t>
            </a:r>
          </a:p>
        </p:txBody>
      </p:sp>
      <p:pic>
        <p:nvPicPr>
          <p:cNvPr id="4" name="object 4"/>
          <p:cNvPicPr/>
          <p:nvPr/>
        </p:nvPicPr>
        <p:blipFill>
          <a:blip r:embed="rId2" cstate="print"/>
          <a:stretch>
            <a:fillRect/>
          </a:stretch>
        </p:blipFill>
        <p:spPr>
          <a:xfrm>
            <a:off x="4296168" y="732947"/>
            <a:ext cx="4847830" cy="53667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7153" y="987002"/>
            <a:ext cx="8917354" cy="5086785"/>
            <a:chOff x="227153" y="987002"/>
            <a:chExt cx="8917354" cy="5086785"/>
          </a:xfrm>
        </p:grpSpPr>
        <p:pic>
          <p:nvPicPr>
            <p:cNvPr id="3" name="object 3"/>
            <p:cNvPicPr/>
            <p:nvPr/>
          </p:nvPicPr>
          <p:blipFill>
            <a:blip r:embed="rId2" cstate="print"/>
            <a:stretch>
              <a:fillRect/>
            </a:stretch>
          </p:blipFill>
          <p:spPr>
            <a:xfrm>
              <a:off x="227153" y="987002"/>
              <a:ext cx="8780367" cy="5079012"/>
            </a:xfrm>
            <a:prstGeom prst="rect">
              <a:avLst/>
            </a:prstGeom>
          </p:spPr>
        </p:pic>
        <p:sp>
          <p:nvSpPr>
            <p:cNvPr id="4" name="object 4"/>
            <p:cNvSpPr/>
            <p:nvPr/>
          </p:nvSpPr>
          <p:spPr>
            <a:xfrm>
              <a:off x="8611742" y="2006612"/>
              <a:ext cx="532765" cy="4067175"/>
            </a:xfrm>
            <a:custGeom>
              <a:avLst/>
              <a:gdLst/>
              <a:ahLst/>
              <a:cxnLst/>
              <a:rect l="l" t="t" r="r" b="b"/>
              <a:pathLst>
                <a:path w="532765" h="4067175">
                  <a:moveTo>
                    <a:pt x="532256" y="0"/>
                  </a:moveTo>
                  <a:lnTo>
                    <a:pt x="0" y="0"/>
                  </a:lnTo>
                  <a:lnTo>
                    <a:pt x="0" y="4066641"/>
                  </a:lnTo>
                  <a:lnTo>
                    <a:pt x="532256" y="4066641"/>
                  </a:lnTo>
                  <a:lnTo>
                    <a:pt x="532256" y="0"/>
                  </a:lnTo>
                  <a:close/>
                </a:path>
              </a:pathLst>
            </a:custGeom>
            <a:solidFill>
              <a:srgbClr val="FFFFFF"/>
            </a:solidFill>
          </p:spPr>
          <p:txBody>
            <a:bodyPr wrap="square" lIns="0" tIns="0" rIns="0" bIns="0" rtlCol="0"/>
            <a:lstStyle/>
            <a:p>
              <a:endParaRPr/>
            </a:p>
          </p:txBody>
        </p:sp>
      </p:grpSp>
      <p:sp>
        <p:nvSpPr>
          <p:cNvPr id="5" name="Rectangle 4">
            <a:extLst>
              <a:ext uri="{FF2B5EF4-FFF2-40B4-BE49-F238E27FC236}">
                <a16:creationId xmlns:a16="http://schemas.microsoft.com/office/drawing/2014/main" id="{220041D8-1701-3B20-6623-5A78F2EA6BA7}"/>
              </a:ext>
            </a:extLst>
          </p:cNvPr>
          <p:cNvSpPr/>
          <p:nvPr/>
        </p:nvSpPr>
        <p:spPr>
          <a:xfrm>
            <a:off x="914400" y="4572000"/>
            <a:ext cx="7162800" cy="1905000"/>
          </a:xfrm>
          <a:prstGeom prst="rect">
            <a:avLst/>
          </a:prstGeom>
          <a:solidFill>
            <a:srgbClr val="001D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TGMS = A single, new platform for all Tri-Agency applications</a:t>
            </a:r>
            <a:endParaRPr lang="en-CA"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rcRect r="3234" b="17793"/>
          <a:stretch>
            <a:fillRect/>
          </a:stretch>
        </p:blipFill>
        <p:spPr>
          <a:xfrm>
            <a:off x="295708" y="1240537"/>
            <a:ext cx="8848292" cy="4062984"/>
          </a:xfrm>
          <a:prstGeom prst="rect">
            <a:avLst/>
          </a:prstGeom>
        </p:spPr>
      </p:pic>
      <p:pic>
        <p:nvPicPr>
          <p:cNvPr id="3" name="object 4">
            <a:extLst>
              <a:ext uri="{FF2B5EF4-FFF2-40B4-BE49-F238E27FC236}">
                <a16:creationId xmlns:a16="http://schemas.microsoft.com/office/drawing/2014/main" id="{36148C0C-EE4F-0979-4247-8D30A8922D86}"/>
              </a:ext>
            </a:extLst>
          </p:cNvPr>
          <p:cNvPicPr/>
          <p:nvPr/>
        </p:nvPicPr>
        <p:blipFill>
          <a:blip r:embed="rId3" cstate="print"/>
          <a:stretch>
            <a:fillRect/>
          </a:stretch>
        </p:blipFill>
        <p:spPr>
          <a:xfrm>
            <a:off x="5857443" y="5782899"/>
            <a:ext cx="2990849" cy="782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26E06E-DBF4-9011-4B7A-5BD198978D8A}"/>
            </a:ext>
          </a:extLst>
        </p:cNvPr>
        <p:cNvGrpSpPr/>
        <p:nvPr/>
      </p:nvGrpSpPr>
      <p:grpSpPr>
        <a:xfrm>
          <a:off x="0" y="0"/>
          <a:ext cx="0" cy="0"/>
          <a:chOff x="0" y="0"/>
          <a:chExt cx="0" cy="0"/>
        </a:xfrm>
      </p:grpSpPr>
      <p:grpSp>
        <p:nvGrpSpPr>
          <p:cNvPr id="12" name="object 3">
            <a:extLst>
              <a:ext uri="{FF2B5EF4-FFF2-40B4-BE49-F238E27FC236}">
                <a16:creationId xmlns:a16="http://schemas.microsoft.com/office/drawing/2014/main" id="{360039E2-52C2-108A-D57F-BB1A369677E8}"/>
              </a:ext>
            </a:extLst>
          </p:cNvPr>
          <p:cNvGrpSpPr/>
          <p:nvPr/>
        </p:nvGrpSpPr>
        <p:grpSpPr>
          <a:xfrm>
            <a:off x="707390" y="0"/>
            <a:ext cx="7912302" cy="6730116"/>
            <a:chOff x="782002" y="1145705"/>
            <a:chExt cx="7912302" cy="6143196"/>
          </a:xfrm>
        </p:grpSpPr>
        <p:sp>
          <p:nvSpPr>
            <p:cNvPr id="14" name="object 5">
              <a:extLst>
                <a:ext uri="{FF2B5EF4-FFF2-40B4-BE49-F238E27FC236}">
                  <a16:creationId xmlns:a16="http://schemas.microsoft.com/office/drawing/2014/main" id="{C9887B0E-7FC2-DF4D-E7D0-33FE6C1CC81A}"/>
                </a:ext>
              </a:extLst>
            </p:cNvPr>
            <p:cNvSpPr/>
            <p:nvPr/>
          </p:nvSpPr>
          <p:spPr>
            <a:xfrm>
              <a:off x="782002" y="1145705"/>
              <a:ext cx="7775575" cy="5263515"/>
            </a:xfrm>
            <a:custGeom>
              <a:avLst/>
              <a:gdLst/>
              <a:ahLst/>
              <a:cxnLst/>
              <a:rect l="l" t="t" r="r" b="b"/>
              <a:pathLst>
                <a:path w="7775575" h="5263515">
                  <a:moveTo>
                    <a:pt x="0" y="0"/>
                  </a:moveTo>
                  <a:lnTo>
                    <a:pt x="7775143" y="0"/>
                  </a:lnTo>
                  <a:lnTo>
                    <a:pt x="7775143" y="5262981"/>
                  </a:lnTo>
                  <a:lnTo>
                    <a:pt x="0" y="5262981"/>
                  </a:lnTo>
                  <a:lnTo>
                    <a:pt x="0" y="0"/>
                  </a:lnTo>
                  <a:close/>
                </a:path>
              </a:pathLst>
            </a:custGeom>
            <a:ln w="76200">
              <a:solidFill>
                <a:srgbClr val="003876"/>
              </a:solidFill>
            </a:ln>
          </p:spPr>
          <p:txBody>
            <a:bodyPr wrap="square" lIns="0" tIns="0" rIns="0" bIns="0" rtlCol="0"/>
            <a:lstStyle/>
            <a:p>
              <a:endParaRPr/>
            </a:p>
          </p:txBody>
        </p:sp>
        <p:pic>
          <p:nvPicPr>
            <p:cNvPr id="13" name="object 4">
              <a:extLst>
                <a:ext uri="{FF2B5EF4-FFF2-40B4-BE49-F238E27FC236}">
                  <a16:creationId xmlns:a16="http://schemas.microsoft.com/office/drawing/2014/main" id="{A1FF1501-BB81-6C76-1903-C49840DC4956}"/>
                </a:ext>
              </a:extLst>
            </p:cNvPr>
            <p:cNvPicPr/>
            <p:nvPr/>
          </p:nvPicPr>
          <p:blipFill>
            <a:blip r:embed="rId3" cstate="print"/>
            <a:stretch>
              <a:fillRect/>
            </a:stretch>
          </p:blipFill>
          <p:spPr>
            <a:xfrm>
              <a:off x="5703455" y="6574527"/>
              <a:ext cx="2990849" cy="714374"/>
            </a:xfrm>
            <a:prstGeom prst="rect">
              <a:avLst/>
            </a:prstGeom>
          </p:spPr>
        </p:pic>
      </p:grpSp>
      <p:sp>
        <p:nvSpPr>
          <p:cNvPr id="4" name="object 4">
            <a:extLst>
              <a:ext uri="{FF2B5EF4-FFF2-40B4-BE49-F238E27FC236}">
                <a16:creationId xmlns:a16="http://schemas.microsoft.com/office/drawing/2014/main" id="{C7376C6A-073E-2E65-C1BF-56A1EB646CE9}"/>
              </a:ext>
            </a:extLst>
          </p:cNvPr>
          <p:cNvSpPr/>
          <p:nvPr/>
        </p:nvSpPr>
        <p:spPr>
          <a:xfrm>
            <a:off x="0" y="0"/>
            <a:ext cx="9144000" cy="1760855"/>
          </a:xfrm>
          <a:custGeom>
            <a:avLst/>
            <a:gdLst/>
            <a:ahLst/>
            <a:cxnLst/>
            <a:rect l="l" t="t" r="r" b="b"/>
            <a:pathLst>
              <a:path w="9144000" h="1760855">
                <a:moveTo>
                  <a:pt x="9144000" y="0"/>
                </a:moveTo>
                <a:lnTo>
                  <a:pt x="0" y="0"/>
                </a:lnTo>
                <a:lnTo>
                  <a:pt x="0" y="1760232"/>
                </a:lnTo>
                <a:lnTo>
                  <a:pt x="9144000" y="1760232"/>
                </a:lnTo>
                <a:lnTo>
                  <a:pt x="9144000" y="0"/>
                </a:lnTo>
                <a:close/>
              </a:path>
            </a:pathLst>
          </a:custGeom>
          <a:solidFill>
            <a:srgbClr val="001D51"/>
          </a:solidFill>
        </p:spPr>
        <p:txBody>
          <a:bodyPr wrap="square" lIns="0" tIns="0" rIns="0" bIns="0" rtlCol="0"/>
          <a:lstStyle/>
          <a:p>
            <a:endParaRPr/>
          </a:p>
        </p:txBody>
      </p:sp>
      <p:sp>
        <p:nvSpPr>
          <p:cNvPr id="6" name="object 3" descr="$PPTXTitle">
            <a:extLst>
              <a:ext uri="{FF2B5EF4-FFF2-40B4-BE49-F238E27FC236}">
                <a16:creationId xmlns:a16="http://schemas.microsoft.com/office/drawing/2014/main" id="{2C93348E-AFAA-D82E-A1C9-1C8D2F519847}"/>
              </a:ext>
            </a:extLst>
          </p:cNvPr>
          <p:cNvSpPr txBox="1">
            <a:spLocks/>
          </p:cNvSpPr>
          <p:nvPr/>
        </p:nvSpPr>
        <p:spPr>
          <a:xfrm>
            <a:off x="707390" y="604838"/>
            <a:ext cx="6090920" cy="696594"/>
          </a:xfrm>
          <a:prstGeom prst="rect">
            <a:avLst/>
          </a:prstGeom>
        </p:spPr>
        <p:txBody>
          <a:bodyPr vert="horz" wrap="square" lIns="0" tIns="13335" rIns="0" bIns="0" rtlCol="0">
            <a:spAutoFit/>
          </a:bodyPr>
          <a:lstStyle>
            <a:lvl1pPr>
              <a:defRPr sz="4400" b="0" i="0">
                <a:solidFill>
                  <a:schemeClr val="tx1"/>
                </a:solidFill>
                <a:latin typeface="Calibri"/>
                <a:ea typeface="+mj-ea"/>
                <a:cs typeface="Calibri"/>
              </a:defRPr>
            </a:lvl1pPr>
          </a:lstStyle>
          <a:p>
            <a:pPr marL="12700">
              <a:spcBef>
                <a:spcPts val="105"/>
              </a:spcBef>
            </a:pPr>
            <a:r>
              <a:rPr lang="en-CA" b="1" spc="-10">
                <a:solidFill>
                  <a:srgbClr val="FFFFFF"/>
                </a:solidFill>
              </a:rPr>
              <a:t>Tri-Agency CV Template:</a:t>
            </a:r>
          </a:p>
        </p:txBody>
      </p:sp>
      <p:sp>
        <p:nvSpPr>
          <p:cNvPr id="7" name="object 6">
            <a:extLst>
              <a:ext uri="{FF2B5EF4-FFF2-40B4-BE49-F238E27FC236}">
                <a16:creationId xmlns:a16="http://schemas.microsoft.com/office/drawing/2014/main" id="{2E19DB24-2F30-A617-98B3-6E64A0F3B9F0}"/>
              </a:ext>
            </a:extLst>
          </p:cNvPr>
          <p:cNvSpPr txBox="1"/>
          <p:nvPr/>
        </p:nvSpPr>
        <p:spPr>
          <a:xfrm>
            <a:off x="599122" y="1367536"/>
            <a:ext cx="7860665" cy="4659609"/>
          </a:xfrm>
          <a:prstGeom prst="rect">
            <a:avLst/>
          </a:prstGeom>
        </p:spPr>
        <p:txBody>
          <a:bodyPr vert="horz" wrap="square" lIns="0" tIns="78105" rIns="0" bIns="0" rtlCol="0" anchor="t">
            <a:spAutoFit/>
          </a:bodyPr>
          <a:lstStyle/>
          <a:p>
            <a:pPr marL="418465" marR="2174240" indent="2604135">
              <a:lnSpc>
                <a:spcPct val="100000"/>
              </a:lnSpc>
              <a:spcBef>
                <a:spcPts val="665"/>
              </a:spcBef>
            </a:pPr>
            <a:endParaRPr lang="en-CA" sz="2800" dirty="0">
              <a:latin typeface="+mn-lt"/>
              <a:cs typeface="Times New Roman"/>
            </a:endParaRPr>
          </a:p>
          <a:p>
            <a:pPr marL="760730" indent="-342265">
              <a:lnSpc>
                <a:spcPct val="100000"/>
              </a:lnSpc>
              <a:spcBef>
                <a:spcPts val="5"/>
              </a:spcBef>
              <a:buAutoNum type="arabicPeriod"/>
              <a:tabLst>
                <a:tab pos="760730" algn="l"/>
              </a:tabLst>
            </a:pPr>
            <a:r>
              <a:rPr sz="2800" b="1" dirty="0">
                <a:latin typeface="+mn-lt"/>
                <a:cs typeface="Times New Roman"/>
              </a:rPr>
              <a:t>Personal</a:t>
            </a:r>
            <a:r>
              <a:rPr sz="2800" b="1" spc="-75" dirty="0">
                <a:latin typeface="+mn-lt"/>
                <a:cs typeface="Times New Roman"/>
              </a:rPr>
              <a:t> </a:t>
            </a:r>
            <a:r>
              <a:rPr sz="2800" b="1" spc="-10" dirty="0">
                <a:latin typeface="+mn-lt"/>
                <a:cs typeface="Times New Roman"/>
              </a:rPr>
              <a:t>Statement</a:t>
            </a:r>
            <a:endParaRPr lang="en-US" sz="2800" b="1" spc="-10" dirty="0">
              <a:latin typeface="+mn-lt"/>
              <a:cs typeface="Times New Roman"/>
            </a:endParaRPr>
          </a:p>
          <a:p>
            <a:pPr marL="418465" lvl="1">
              <a:spcBef>
                <a:spcPts val="5"/>
              </a:spcBef>
              <a:tabLst>
                <a:tab pos="760730" algn="l"/>
              </a:tabLst>
            </a:pPr>
            <a:r>
              <a:rPr lang="en-CA" sz="2800" b="1" spc="-10" dirty="0">
                <a:latin typeface="+mn-lt"/>
                <a:cs typeface="Times New Roman"/>
              </a:rPr>
              <a:t>	</a:t>
            </a:r>
            <a:r>
              <a:rPr lang="en-CA" sz="2400" spc="-10" dirty="0">
                <a:latin typeface="+mn-lt"/>
                <a:cs typeface="Times New Roman"/>
              </a:rPr>
              <a:t>Why are you well suited for this role?	</a:t>
            </a:r>
            <a:r>
              <a:rPr lang="en-CA" sz="2800" b="1" spc="-10" dirty="0">
                <a:latin typeface="+mn-lt"/>
                <a:cs typeface="Times New Roman"/>
              </a:rPr>
              <a:t>	</a:t>
            </a:r>
            <a:endParaRPr sz="2800" dirty="0">
              <a:latin typeface="+mn-lt"/>
              <a:cs typeface="Times New Roman"/>
            </a:endParaRPr>
          </a:p>
          <a:p>
            <a:pPr>
              <a:lnSpc>
                <a:spcPct val="100000"/>
              </a:lnSpc>
              <a:spcBef>
                <a:spcPts val="135"/>
              </a:spcBef>
            </a:pPr>
            <a:endParaRPr sz="2800" dirty="0">
              <a:latin typeface="+mn-lt"/>
              <a:cs typeface="Times New Roman"/>
            </a:endParaRPr>
          </a:p>
          <a:p>
            <a:pPr marL="772795" indent="-354330">
              <a:lnSpc>
                <a:spcPct val="100000"/>
              </a:lnSpc>
              <a:spcBef>
                <a:spcPts val="5"/>
              </a:spcBef>
              <a:buAutoNum type="arabicPeriod" startAt="2"/>
              <a:tabLst>
                <a:tab pos="772795" algn="l"/>
              </a:tabLst>
            </a:pPr>
            <a:r>
              <a:rPr sz="2800" b="1" dirty="0">
                <a:latin typeface="+mn-lt"/>
                <a:cs typeface="Times New Roman"/>
              </a:rPr>
              <a:t>Most</a:t>
            </a:r>
            <a:r>
              <a:rPr sz="2800" b="1" spc="-65" dirty="0">
                <a:latin typeface="+mn-lt"/>
                <a:cs typeface="Times New Roman"/>
              </a:rPr>
              <a:t> </a:t>
            </a:r>
            <a:r>
              <a:rPr sz="2800" b="1" dirty="0">
                <a:latin typeface="+mn-lt"/>
                <a:cs typeface="Times New Roman"/>
              </a:rPr>
              <a:t>significant</a:t>
            </a:r>
            <a:r>
              <a:rPr sz="2800" b="1" spc="-75" dirty="0">
                <a:latin typeface="+mn-lt"/>
                <a:cs typeface="Times New Roman"/>
              </a:rPr>
              <a:t> </a:t>
            </a:r>
            <a:r>
              <a:rPr sz="2800" b="1" dirty="0">
                <a:latin typeface="+mn-lt"/>
                <a:cs typeface="Times New Roman"/>
              </a:rPr>
              <a:t>contributions</a:t>
            </a:r>
            <a:r>
              <a:rPr sz="2800" b="1" spc="-60" dirty="0">
                <a:latin typeface="+mn-lt"/>
                <a:cs typeface="Times New Roman"/>
              </a:rPr>
              <a:t> </a:t>
            </a:r>
            <a:r>
              <a:rPr sz="2800" b="1" dirty="0">
                <a:latin typeface="+mn-lt"/>
                <a:cs typeface="Times New Roman"/>
              </a:rPr>
              <a:t>and</a:t>
            </a:r>
            <a:r>
              <a:rPr sz="2800" b="1" spc="-60" dirty="0">
                <a:latin typeface="+mn-lt"/>
                <a:cs typeface="Times New Roman"/>
              </a:rPr>
              <a:t> </a:t>
            </a:r>
            <a:r>
              <a:rPr sz="2800" b="1" spc="-10" dirty="0">
                <a:latin typeface="+mn-lt"/>
                <a:cs typeface="Times New Roman"/>
              </a:rPr>
              <a:t>experiences</a:t>
            </a:r>
            <a:endParaRPr lang="en-US" sz="2800" b="1" spc="-10" dirty="0">
              <a:latin typeface="+mn-lt"/>
              <a:cs typeface="Times New Roman"/>
            </a:endParaRPr>
          </a:p>
          <a:p>
            <a:pPr marL="418465" lvl="2">
              <a:spcBef>
                <a:spcPts val="5"/>
              </a:spcBef>
              <a:tabLst>
                <a:tab pos="772795" algn="l"/>
              </a:tabLst>
            </a:pPr>
            <a:r>
              <a:rPr lang="en-CA" sz="2400" spc="-10" dirty="0">
                <a:latin typeface="+mn-lt"/>
                <a:cs typeface="Times New Roman"/>
              </a:rPr>
              <a:t>	Top 10: Highlight your contributions related to the 	proposal and their impact, significance, usefulness</a:t>
            </a:r>
            <a:endParaRPr sz="2400" dirty="0">
              <a:latin typeface="+mn-lt"/>
              <a:cs typeface="Times New Roman"/>
            </a:endParaRPr>
          </a:p>
          <a:p>
            <a:pPr>
              <a:lnSpc>
                <a:spcPct val="100000"/>
              </a:lnSpc>
              <a:spcBef>
                <a:spcPts val="135"/>
              </a:spcBef>
            </a:pPr>
            <a:endParaRPr sz="2800" dirty="0">
              <a:latin typeface="+mn-lt"/>
              <a:cs typeface="Times New Roman"/>
            </a:endParaRPr>
          </a:p>
          <a:p>
            <a:pPr marL="772795" indent="-354330">
              <a:lnSpc>
                <a:spcPct val="100000"/>
              </a:lnSpc>
              <a:spcBef>
                <a:spcPts val="5"/>
              </a:spcBef>
              <a:buAutoNum type="arabicPeriod" startAt="3"/>
              <a:tabLst>
                <a:tab pos="772795" algn="l"/>
              </a:tabLst>
            </a:pPr>
            <a:r>
              <a:rPr sz="2800" b="1" dirty="0">
                <a:latin typeface="+mn-lt"/>
                <a:cs typeface="Times New Roman"/>
              </a:rPr>
              <a:t>Supervisory</a:t>
            </a:r>
            <a:r>
              <a:rPr sz="2800" b="1" spc="-80" dirty="0">
                <a:latin typeface="+mn-lt"/>
                <a:cs typeface="Times New Roman"/>
              </a:rPr>
              <a:t> </a:t>
            </a:r>
            <a:r>
              <a:rPr sz="2800" b="1" dirty="0">
                <a:latin typeface="+mn-lt"/>
                <a:cs typeface="Times New Roman"/>
              </a:rPr>
              <a:t>and</a:t>
            </a:r>
            <a:r>
              <a:rPr sz="2800" b="1" spc="-80" dirty="0">
                <a:latin typeface="+mn-lt"/>
                <a:cs typeface="Times New Roman"/>
              </a:rPr>
              <a:t> </a:t>
            </a:r>
            <a:r>
              <a:rPr sz="2800" b="1" dirty="0">
                <a:latin typeface="+mn-lt"/>
                <a:cs typeface="Times New Roman"/>
              </a:rPr>
              <a:t>mentorship</a:t>
            </a:r>
            <a:r>
              <a:rPr sz="2800" b="1" spc="-70" dirty="0">
                <a:latin typeface="+mn-lt"/>
                <a:cs typeface="Times New Roman"/>
              </a:rPr>
              <a:t> </a:t>
            </a:r>
            <a:r>
              <a:rPr sz="2800" b="1" spc="-10" dirty="0">
                <a:latin typeface="+mn-lt"/>
                <a:cs typeface="Times New Roman"/>
              </a:rPr>
              <a:t>activities</a:t>
            </a:r>
            <a:endParaRPr lang="en-US" sz="2800" b="1" spc="-10" dirty="0">
              <a:latin typeface="+mn-lt"/>
              <a:cs typeface="Times New Roman"/>
            </a:endParaRPr>
          </a:p>
          <a:p>
            <a:pPr marL="418465">
              <a:lnSpc>
                <a:spcPct val="100000"/>
              </a:lnSpc>
              <a:spcBef>
                <a:spcPts val="5"/>
              </a:spcBef>
              <a:tabLst>
                <a:tab pos="772795" algn="l"/>
              </a:tabLst>
            </a:pPr>
            <a:r>
              <a:rPr lang="en-CA" sz="2400" b="1" spc="-10" dirty="0">
                <a:latin typeface="+mn-lt"/>
                <a:cs typeface="Times New Roman"/>
              </a:rPr>
              <a:t>	</a:t>
            </a:r>
            <a:r>
              <a:rPr lang="en-CA" sz="2400" spc="-10" dirty="0">
                <a:latin typeface="+mn-lt"/>
                <a:cs typeface="Times New Roman"/>
              </a:rPr>
              <a:t>How did you help mentor/train future generations?</a:t>
            </a:r>
            <a:endParaRPr lang="en-US" sz="2400" b="1" spc="-10" dirty="0">
              <a:latin typeface="+mn-lt"/>
              <a:cs typeface="Times New Roman"/>
            </a:endParaRPr>
          </a:p>
          <a:p>
            <a:pPr marL="418465">
              <a:lnSpc>
                <a:spcPct val="100000"/>
              </a:lnSpc>
              <a:spcBef>
                <a:spcPts val="5"/>
              </a:spcBef>
              <a:tabLst>
                <a:tab pos="772795" algn="l"/>
              </a:tabLst>
            </a:pPr>
            <a:endParaRPr lang="en-CA" sz="2800" b="1" spc="-10" dirty="0">
              <a:latin typeface="+mn-lt"/>
              <a:cs typeface="Times New Roman"/>
            </a:endParaRPr>
          </a:p>
        </p:txBody>
      </p:sp>
      <p:sp>
        <p:nvSpPr>
          <p:cNvPr id="9" name="TextBox 8">
            <a:extLst>
              <a:ext uri="{FF2B5EF4-FFF2-40B4-BE49-F238E27FC236}">
                <a16:creationId xmlns:a16="http://schemas.microsoft.com/office/drawing/2014/main" id="{1534BEB6-1882-A4D7-7302-6063D555974A}"/>
              </a:ext>
            </a:extLst>
          </p:cNvPr>
          <p:cNvSpPr txBox="1"/>
          <p:nvPr/>
        </p:nvSpPr>
        <p:spPr>
          <a:xfrm>
            <a:off x="599121" y="5947491"/>
            <a:ext cx="4356927" cy="723275"/>
          </a:xfrm>
          <a:prstGeom prst="rect">
            <a:avLst/>
          </a:prstGeom>
          <a:noFill/>
        </p:spPr>
        <p:txBody>
          <a:bodyPr wrap="square">
            <a:spAutoFit/>
          </a:bodyPr>
          <a:lstStyle/>
          <a:p>
            <a:pPr marL="12700">
              <a:lnSpc>
                <a:spcPct val="100000"/>
              </a:lnSpc>
              <a:spcBef>
                <a:spcPts val="615"/>
              </a:spcBef>
            </a:pPr>
            <a:r>
              <a:rPr lang="en-CA" sz="1800" spc="-20" dirty="0">
                <a:latin typeface="Calibri"/>
                <a:cs typeface="Calibri"/>
              </a:rPr>
              <a:t>Links</a:t>
            </a:r>
            <a:r>
              <a:rPr lang="en-CA" sz="1800" spc="-80" dirty="0">
                <a:latin typeface="Calibri"/>
                <a:cs typeface="Calibri"/>
              </a:rPr>
              <a:t> </a:t>
            </a:r>
            <a:r>
              <a:rPr lang="en-CA" sz="1800" spc="-75" dirty="0">
                <a:latin typeface="Calibri"/>
                <a:cs typeface="Calibri"/>
              </a:rPr>
              <a:t>to</a:t>
            </a:r>
            <a:r>
              <a:rPr lang="en-CA" sz="1800" spc="-60" dirty="0">
                <a:latin typeface="Calibri"/>
                <a:cs typeface="Calibri"/>
              </a:rPr>
              <a:t> </a:t>
            </a:r>
            <a:r>
              <a:rPr lang="en-CA" sz="1800" dirty="0">
                <a:latin typeface="Calibri"/>
                <a:cs typeface="Calibri"/>
              </a:rPr>
              <a:t>TCV</a:t>
            </a:r>
            <a:r>
              <a:rPr lang="en-CA" sz="1800" spc="-45" dirty="0">
                <a:latin typeface="Calibri"/>
                <a:cs typeface="Calibri"/>
              </a:rPr>
              <a:t> </a:t>
            </a:r>
            <a:r>
              <a:rPr lang="en-CA" sz="1800" spc="-10" dirty="0">
                <a:latin typeface="Calibri"/>
                <a:cs typeface="Calibri"/>
              </a:rPr>
              <a:t>templates</a:t>
            </a:r>
            <a:r>
              <a:rPr lang="en-CA" sz="1800" spc="-40" dirty="0">
                <a:latin typeface="Calibri"/>
                <a:cs typeface="Calibri"/>
              </a:rPr>
              <a:t> </a:t>
            </a:r>
            <a:r>
              <a:rPr lang="en-CA" sz="1800" spc="-45" dirty="0">
                <a:latin typeface="Calibri"/>
                <a:cs typeface="Calibri"/>
              </a:rPr>
              <a:t>found</a:t>
            </a:r>
            <a:r>
              <a:rPr lang="en-CA" sz="1800" spc="-65" dirty="0">
                <a:latin typeface="Calibri"/>
                <a:cs typeface="Calibri"/>
              </a:rPr>
              <a:t> </a:t>
            </a:r>
            <a:r>
              <a:rPr lang="en-CA" sz="1800" spc="-50" dirty="0">
                <a:latin typeface="Calibri"/>
                <a:cs typeface="Calibri"/>
              </a:rPr>
              <a:t>on</a:t>
            </a:r>
            <a:r>
              <a:rPr lang="en-CA" sz="1800" spc="-45" dirty="0">
                <a:latin typeface="Calibri"/>
                <a:cs typeface="Calibri"/>
              </a:rPr>
              <a:t> </a:t>
            </a:r>
            <a:r>
              <a:rPr lang="en-CA" sz="1800" spc="-35" dirty="0" err="1">
                <a:latin typeface="Calibri"/>
                <a:cs typeface="Calibri"/>
              </a:rPr>
              <a:t>Ulethbridge</a:t>
            </a:r>
            <a:r>
              <a:rPr lang="en-CA" sz="1800" spc="-55" dirty="0">
                <a:latin typeface="Calibri"/>
                <a:cs typeface="Calibri"/>
              </a:rPr>
              <a:t> </a:t>
            </a:r>
          </a:p>
          <a:p>
            <a:pPr marL="12700">
              <a:lnSpc>
                <a:spcPct val="100000"/>
              </a:lnSpc>
              <a:spcBef>
                <a:spcPts val="615"/>
              </a:spcBef>
            </a:pPr>
            <a:r>
              <a:rPr lang="en-CA" sz="1800" spc="-40" dirty="0">
                <a:latin typeface="Calibri"/>
                <a:cs typeface="Calibri"/>
                <a:hlinkClick r:id="rId4"/>
              </a:rPr>
              <a:t>Narrative</a:t>
            </a:r>
            <a:r>
              <a:rPr lang="en-CA" sz="1800" spc="-60" dirty="0">
                <a:latin typeface="Calibri"/>
                <a:cs typeface="Calibri"/>
                <a:hlinkClick r:id="rId4"/>
              </a:rPr>
              <a:t> </a:t>
            </a:r>
            <a:r>
              <a:rPr lang="en-CA" sz="1800" spc="114" dirty="0">
                <a:latin typeface="Calibri"/>
                <a:cs typeface="Calibri"/>
                <a:hlinkClick r:id="rId4"/>
              </a:rPr>
              <a:t>CV</a:t>
            </a:r>
            <a:r>
              <a:rPr lang="en-CA" sz="1800" spc="-45" dirty="0">
                <a:latin typeface="Calibri"/>
                <a:cs typeface="Calibri"/>
                <a:hlinkClick r:id="rId4"/>
              </a:rPr>
              <a:t> </a:t>
            </a:r>
            <a:r>
              <a:rPr lang="en-CA" sz="1800" spc="-20" dirty="0">
                <a:latin typeface="Calibri"/>
                <a:cs typeface="Calibri"/>
                <a:hlinkClick r:id="rId4"/>
              </a:rPr>
              <a:t>page</a:t>
            </a:r>
            <a:endParaRPr lang="en-CA" sz="1800" dirty="0">
              <a:latin typeface="Calibri"/>
              <a:cs typeface="Calibri"/>
            </a:endParaRPr>
          </a:p>
        </p:txBody>
      </p:sp>
    </p:spTree>
    <p:extLst>
      <p:ext uri="{BB962C8B-B14F-4D97-AF65-F5344CB8AC3E}">
        <p14:creationId xmlns:p14="http://schemas.microsoft.com/office/powerpoint/2010/main" val="129682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rcRect b="19184"/>
          <a:stretch>
            <a:fillRect/>
          </a:stretch>
        </p:blipFill>
        <p:spPr>
          <a:xfrm>
            <a:off x="0" y="1195177"/>
            <a:ext cx="9144000" cy="4026048"/>
          </a:xfrm>
          <a:prstGeom prst="rect">
            <a:avLst/>
          </a:prstGeom>
        </p:spPr>
      </p:pic>
      <p:pic>
        <p:nvPicPr>
          <p:cNvPr id="3" name="object 4">
            <a:extLst>
              <a:ext uri="{FF2B5EF4-FFF2-40B4-BE49-F238E27FC236}">
                <a16:creationId xmlns:a16="http://schemas.microsoft.com/office/drawing/2014/main" id="{B0194FEA-F5CC-A360-1EF4-BF91188A2D00}"/>
              </a:ext>
            </a:extLst>
          </p:cNvPr>
          <p:cNvPicPr/>
          <p:nvPr/>
        </p:nvPicPr>
        <p:blipFill>
          <a:blip r:embed="rId3" cstate="print"/>
          <a:stretch>
            <a:fillRect/>
          </a:stretch>
        </p:blipFill>
        <p:spPr>
          <a:xfrm>
            <a:off x="5903163" y="5819475"/>
            <a:ext cx="2990849" cy="7826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6788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104</TotalTime>
  <Words>873</Words>
  <Application>Microsoft Office PowerPoint</Application>
  <PresentationFormat>On-screen Show (4:3)</PresentationFormat>
  <Paragraphs>105</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Calibri</vt:lpstr>
      <vt:lpstr>Office Theme</vt:lpstr>
      <vt:lpstr>Office of Research and Innovation Services</vt:lpstr>
      <vt:lpstr>Today’s Goal</vt:lpstr>
      <vt:lpstr>PowerPoint Presentation</vt:lpstr>
      <vt:lpstr>PowerPoint Presentation</vt:lpstr>
      <vt:lpstr>October 2024: Tri-agencies release a very vague announcement</vt:lpstr>
      <vt:lpstr>PowerPoint Presentation</vt:lpstr>
      <vt:lpstr>PowerPoint Presentation</vt:lpstr>
      <vt:lpstr>PowerPoint Presentation</vt:lpstr>
      <vt:lpstr>PowerPoint Presentation</vt:lpstr>
      <vt:lpstr>PowerPoint Presentation</vt:lpstr>
      <vt:lpstr>PowerPoint Presentation</vt:lpstr>
      <vt:lpstr>ORIS Update: TCV is a work in progress</vt:lpstr>
      <vt:lpstr>Awards Update: TCV is a work in progress</vt:lpstr>
      <vt:lpstr>Awards Update: TCV is a work in progress</vt:lpstr>
      <vt:lpstr>ORIS Update: TCV is a work in progress</vt:lpstr>
      <vt:lpstr>Example: ORIS Process with our 1st TCV</vt:lpstr>
      <vt:lpstr>ORIS Update: TCV is a work in progress</vt:lpstr>
      <vt:lpstr>Next Steps:</vt:lpstr>
      <vt:lpstr>ORIS Website: TCV Resources</vt:lpstr>
      <vt:lpstr>ORIS Website: TCV Resources</vt:lpstr>
      <vt:lpstr>ORIS Website: TCV Guide</vt:lpstr>
      <vt:lpstr>Next Steps:</vt:lpstr>
      <vt:lpstr>To Conclude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Van Rootselaar, Nicole</dc:creator>
  <cp:lastModifiedBy>Van Rootselaar, Nicole</cp:lastModifiedBy>
  <cp:revision>1</cp:revision>
  <dcterms:created xsi:type="dcterms:W3CDTF">2026-01-22T18:56:01Z</dcterms:created>
  <dcterms:modified xsi:type="dcterms:W3CDTF">2026-01-28T17:25:22Z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2025-06-04T00:00:00Z</vt:filetime>
  </property>
  <property fmtid="{D5CDD505-2E9C-101B-9397-08002B2CF9AE}" pid="3" name="Creator">
    <vt:lpwstr>Acrobat PDFMaker 25 for PowerPoint</vt:lpwstr>
  </property>
  <property fmtid="{D5CDD505-2E9C-101B-9397-08002B2CF9AE}" pid="4" name="LastSaved">
    <vt:filetime>2026-01-22T00:00:00Z</vt:filetime>
  </property>
  <property fmtid="{D5CDD505-2E9C-101B-9397-08002B2CF9AE}" pid="5" name="Producer">
    <vt:lpwstr>Adobe PDF Library 25.1.250</vt:lpwstr>
  </property>
</Properties>
</file>